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9" r:id="rId5"/>
    <p:sldId id="290" r:id="rId6"/>
    <p:sldId id="291" r:id="rId7"/>
    <p:sldId id="257" r:id="rId8"/>
    <p:sldId id="271" r:id="rId9"/>
    <p:sldId id="258" r:id="rId10"/>
    <p:sldId id="277" r:id="rId11"/>
    <p:sldId id="260" r:id="rId12"/>
    <p:sldId id="272" r:id="rId13"/>
    <p:sldId id="261" r:id="rId14"/>
    <p:sldId id="278" r:id="rId15"/>
    <p:sldId id="262" r:id="rId16"/>
    <p:sldId id="275" r:id="rId17"/>
    <p:sldId id="269" r:id="rId18"/>
    <p:sldId id="270" r:id="rId19"/>
    <p:sldId id="280" r:id="rId20"/>
    <p:sldId id="281" r:id="rId21"/>
    <p:sldId id="276" r:id="rId22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 userDrawn="1">
          <p15:clr>
            <a:srgbClr val="A4A3A4"/>
          </p15:clr>
        </p15:guide>
        <p15:guide id="2" pos="37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" initials="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22"/>
        <p:guide pos="37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86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Generate By MotionGo-ChatPPT.
HomePage：www.chat-ppt.com
AIGC 2023/10/13 11:57:23
[AI生成内容，仅供参考]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33.xml"/><Relationship Id="rId6" Type="http://schemas.openxmlformats.org/officeDocument/2006/relationships/image" Target="../media/image11.png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39.xml"/><Relationship Id="rId6" Type="http://schemas.openxmlformats.org/officeDocument/2006/relationships/image" Target="../media/image12.png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44.xml"/><Relationship Id="rId5" Type="http://schemas.openxmlformats.org/officeDocument/2006/relationships/image" Target="../media/image13.png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image" Target="../media/image16.png"/><Relationship Id="rId5" Type="http://schemas.openxmlformats.org/officeDocument/2006/relationships/tags" Target="../tags/tag150.xml"/><Relationship Id="rId4" Type="http://schemas.openxmlformats.org/officeDocument/2006/relationships/image" Target="../media/image15.png"/><Relationship Id="rId3" Type="http://schemas.openxmlformats.org/officeDocument/2006/relationships/tags" Target="../tags/tag149.xml"/><Relationship Id="rId2" Type="http://schemas.openxmlformats.org/officeDocument/2006/relationships/image" Target="../media/image14.png"/><Relationship Id="rId16" Type="http://schemas.openxmlformats.org/officeDocument/2006/relationships/notesSlide" Target="../notesSlides/notesSlide15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tags" Target="../tags/tag14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image" Target="../media/image17.png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5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image" Target="../media/image18.png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image" Target="../media/image19.png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75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72.xml"/><Relationship Id="rId6" Type="http://schemas.openxmlformats.org/officeDocument/2006/relationships/image" Target="../media/image3.png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78.xml"/><Relationship Id="rId6" Type="http://schemas.openxmlformats.org/officeDocument/2006/relationships/image" Target="../media/image4.png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84.xml"/><Relationship Id="rId6" Type="http://schemas.openxmlformats.org/officeDocument/2006/relationships/image" Target="../media/image5.png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8.png"/><Relationship Id="rId5" Type="http://schemas.openxmlformats.org/officeDocument/2006/relationships/tags" Target="../tags/tag105.xml"/><Relationship Id="rId4" Type="http://schemas.openxmlformats.org/officeDocument/2006/relationships/image" Target="../media/image7.png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09.xml"/><Relationship Id="rId1" Type="http://schemas.openxmlformats.org/officeDocument/2006/relationships/tags" Target="../tags/tag10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3.xml"/><Relationship Id="rId4" Type="http://schemas.openxmlformats.org/officeDocument/2006/relationships/image" Target="../media/image9.pn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image" Target="../media/image10.png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tags" Target="../tags/tag1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6277"/>
          <a:stretch>
            <a:fillRect/>
          </a:stretch>
        </p:blipFill>
        <p:spPr>
          <a:xfrm flipH="1">
            <a:off x="-1" y="0"/>
            <a:ext cx="4343401" cy="5403683"/>
          </a:xfrm>
          <a:prstGeom prst="rect">
            <a:avLst/>
          </a:prstGeom>
        </p:spPr>
      </p:pic>
      <p:sp>
        <p:nvSpPr>
          <p:cNvPr id="17" name="矩形"/>
          <p:cNvSpPr/>
          <p:nvPr/>
        </p:nvSpPr>
        <p:spPr>
          <a:xfrm>
            <a:off x="7848599" y="0"/>
            <a:ext cx="4343401" cy="53949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3335179" y="6214110"/>
            <a:ext cx="55216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3"/>
          <p:cNvSpPr txBox="1"/>
          <p:nvPr>
            <p:custDataLst>
              <p:tags r:id="rId3"/>
            </p:custDataLst>
          </p:nvPr>
        </p:nvSpPr>
        <p:spPr>
          <a:xfrm>
            <a:off x="9641866" y="6070600"/>
            <a:ext cx="2007208" cy="27685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2023/10/14</a:t>
            </a:r>
            <a:endParaRPr 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Shape2"/>
          <p:cNvSpPr/>
          <p:nvPr/>
        </p:nvSpPr>
        <p:spPr>
          <a:xfrm>
            <a:off x="4343401" y="-1"/>
            <a:ext cx="7848599" cy="539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4"/>
          <p:cNvSpPr txBox="1"/>
          <p:nvPr>
            <p:custDataLst>
              <p:tags r:id="rId4"/>
            </p:custDataLst>
          </p:nvPr>
        </p:nvSpPr>
        <p:spPr>
          <a:xfrm>
            <a:off x="5272460" y="3568055"/>
            <a:ext cx="6376614" cy="143463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r"/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React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框架的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JSX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技术编写的银行家算法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可视化</a:t>
            </a:r>
            <a:endParaRPr lang="zh-CN" altLang="en-US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5"/>
          <p:cNvSpPr txBox="1"/>
          <p:nvPr>
            <p:custDataLst>
              <p:tags r:id="rId5"/>
            </p:custDataLst>
          </p:nvPr>
        </p:nvSpPr>
        <p:spPr>
          <a:xfrm>
            <a:off x="5272460" y="662939"/>
            <a:ext cx="6376614" cy="27403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 fontAlgn="ctr"/>
            <a:r>
              <a:rPr lang="en-US" altLang="zh-CN" sz="6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React中的XML</a:t>
            </a:r>
            <a:endParaRPr lang="en-US" altLang="zh-CN" sz="6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959100" y="1866900"/>
            <a:ext cx="627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959100" y="4406900"/>
            <a:ext cx="627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1"/>
          <p:cNvSpPr txBox="1"/>
          <p:nvPr>
            <p:custDataLst>
              <p:tags r:id="rId1"/>
            </p:custDataLst>
          </p:nvPr>
        </p:nvSpPr>
        <p:spPr>
          <a:xfrm>
            <a:off x="4385884" y="1866900"/>
            <a:ext cx="7273290" cy="1667776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5400" spc="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在React中使用JSX</a:t>
            </a:r>
            <a:endParaRPr lang="zh-CN" altLang="en-US" sz="5400" spc="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7" name="Text2"/>
          <p:cNvSpPr txBox="1"/>
          <p:nvPr>
            <p:custDataLst>
              <p:tags r:id="rId2"/>
            </p:custDataLst>
          </p:nvPr>
        </p:nvSpPr>
        <p:spPr>
          <a:xfrm>
            <a:off x="4385732" y="3534387"/>
            <a:ext cx="7273290" cy="87251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sz="1400" dirty="0">
                <a:solidFill>
                  <a:schemeClr val="tx1">
                    <a:alpha val="8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Using JSX in React</a:t>
            </a:r>
            <a:endParaRPr lang="en-US" sz="1400" dirty="0">
              <a:solidFill>
                <a:schemeClr val="tx1">
                  <a:alpha val="8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8" name="Text3"/>
          <p:cNvSpPr txBox="1"/>
          <p:nvPr>
            <p:custDataLst>
              <p:tags r:id="rId3"/>
            </p:custDataLst>
          </p:nvPr>
        </p:nvSpPr>
        <p:spPr>
          <a:xfrm>
            <a:off x="2202705" y="2214778"/>
            <a:ext cx="1722527" cy="1866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8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装饰"/>
          <p:cNvSpPr txBox="1"/>
          <p:nvPr/>
        </p:nvSpPr>
        <p:spPr>
          <a:xfrm>
            <a:off x="3652302" y="2214778"/>
            <a:ext cx="528447" cy="1866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8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0"/>
            <a:ext cx="4184385" cy="4996278"/>
          </a:xfrm>
          <a:custGeom>
            <a:avLst/>
            <a:gdLst>
              <a:gd name="connsiteX0" fmla="*/ 0 w 4184385"/>
              <a:gd name="connsiteY0" fmla="*/ 0 h 4996278"/>
              <a:gd name="connsiteX1" fmla="*/ 4027856 w 4184385"/>
              <a:gd name="connsiteY1" fmla="*/ 0 h 4996278"/>
              <a:gd name="connsiteX2" fmla="*/ 4104976 w 4184385"/>
              <a:gd name="connsiteY2" fmla="*/ 299929 h 4996278"/>
              <a:gd name="connsiteX3" fmla="*/ 4184385 w 4184385"/>
              <a:gd name="connsiteY3" fmla="*/ 1087653 h 4996278"/>
              <a:gd name="connsiteX4" fmla="*/ 275760 w 4184385"/>
              <a:gd name="connsiteY4" fmla="*/ 4996278 h 4996278"/>
              <a:gd name="connsiteX5" fmla="*/ 74623 w 4184385"/>
              <a:gd name="connsiteY5" fmla="*/ 4991192 h 4996278"/>
              <a:gd name="connsiteX6" fmla="*/ 0 w 4184385"/>
              <a:gd name="connsiteY6" fmla="*/ 4985518 h 49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385" h="4996278">
                <a:moveTo>
                  <a:pt x="0" y="0"/>
                </a:moveTo>
                <a:lnTo>
                  <a:pt x="4027856" y="0"/>
                </a:lnTo>
                <a:lnTo>
                  <a:pt x="4104976" y="299929"/>
                </a:lnTo>
                <a:cubicBezTo>
                  <a:pt x="4157042" y="554371"/>
                  <a:pt x="4184385" y="817819"/>
                  <a:pt x="4184385" y="1087653"/>
                </a:cubicBezTo>
                <a:cubicBezTo>
                  <a:pt x="4184385" y="3246327"/>
                  <a:pt x="2434434" y="4996278"/>
                  <a:pt x="275760" y="4996278"/>
                </a:cubicBezTo>
                <a:cubicBezTo>
                  <a:pt x="208302" y="4996278"/>
                  <a:pt x="141242" y="4994569"/>
                  <a:pt x="74623" y="4991192"/>
                </a:cubicBezTo>
                <a:lnTo>
                  <a:pt x="0" y="498551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0000"/>
                </a:schemeClr>
              </a:gs>
              <a:gs pos="80000">
                <a:schemeClr val="accent2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11147949" y="-120116"/>
            <a:ext cx="1161894" cy="871220"/>
          </a:xfrm>
          <a:custGeom>
            <a:avLst/>
            <a:gdLst>
              <a:gd name="connsiteX0" fmla="*/ 0 w 1069451"/>
              <a:gd name="connsiteY0" fmla="*/ 0 h 801904"/>
              <a:gd name="connsiteX1" fmla="*/ 1069451 w 1069451"/>
              <a:gd name="connsiteY1" fmla="*/ 0 h 801904"/>
              <a:gd name="connsiteX2" fmla="*/ 1069451 w 1069451"/>
              <a:gd name="connsiteY2" fmla="*/ 792944 h 801904"/>
              <a:gd name="connsiteX3" fmla="*/ 1043252 w 1069451"/>
              <a:gd name="connsiteY3" fmla="*/ 796942 h 801904"/>
              <a:gd name="connsiteX4" fmla="*/ 944992 w 1069451"/>
              <a:gd name="connsiteY4" fmla="*/ 801904 h 801904"/>
              <a:gd name="connsiteX5" fmla="*/ 3483 w 1069451"/>
              <a:gd name="connsiteY5" fmla="*/ 34552 h 80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451" h="801904">
                <a:moveTo>
                  <a:pt x="0" y="0"/>
                </a:moveTo>
                <a:lnTo>
                  <a:pt x="1069451" y="0"/>
                </a:lnTo>
                <a:lnTo>
                  <a:pt x="1069451" y="792944"/>
                </a:lnTo>
                <a:lnTo>
                  <a:pt x="1043252" y="796942"/>
                </a:lnTo>
                <a:cubicBezTo>
                  <a:pt x="1010945" y="800223"/>
                  <a:pt x="978165" y="801904"/>
                  <a:pt x="944992" y="801904"/>
                </a:cubicBezTo>
                <a:cubicBezTo>
                  <a:pt x="480573" y="801904"/>
                  <a:pt x="93096" y="472479"/>
                  <a:pt x="3483" y="34552"/>
                </a:cubicBezTo>
                <a:close/>
              </a:path>
            </a:pathLst>
          </a:custGeom>
          <a:noFill/>
          <a:ln w="254000">
            <a:gradFill>
              <a:gsLst>
                <a:gs pos="82000">
                  <a:schemeClr val="accent1">
                    <a:alpha val="20000"/>
                  </a:schemeClr>
                </a:gs>
                <a:gs pos="0">
                  <a:schemeClr val="accent1">
                    <a:lumMod val="40000"/>
                    <a:lumOff val="60000"/>
                    <a:alpha val="6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457200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任意多边形: 形状 1158"/>
          <p:cNvSpPr/>
          <p:nvPr>
            <p:custDataLst>
              <p:tags r:id="rId2"/>
            </p:custDataLst>
          </p:nvPr>
        </p:nvSpPr>
        <p:spPr>
          <a:xfrm>
            <a:off x="11752580" y="6439535"/>
            <a:ext cx="871220" cy="871220"/>
          </a:xfrm>
          <a:prstGeom prst="donut">
            <a:avLst>
              <a:gd name="adj" fmla="val 0"/>
            </a:avLst>
          </a:prstGeom>
          <a:noFill/>
          <a:ln w="254000">
            <a:gradFill>
              <a:gsLst>
                <a:gs pos="82000">
                  <a:schemeClr val="accent1">
                    <a:alpha val="64000"/>
                  </a:schemeClr>
                </a:gs>
                <a:gs pos="0">
                  <a:schemeClr val="accent1">
                    <a:lumMod val="40000"/>
                    <a:lumOff val="60000"/>
                    <a:alpha val="3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/>
        </p:nvSpPr>
        <p:spPr>
          <a:xfrm>
            <a:off x="737841" y="1209571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</p:grpSp>
      <p:sp>
        <p:nvSpPr>
          <p:cNvPr id="197" name="Text1"/>
          <p:cNvSpPr txBox="1"/>
          <p:nvPr>
            <p:custDataLst>
              <p:tags r:id="rId3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sp>
        <p:nvSpPr>
          <p:cNvPr id="203" name="矩形: 圆顶角 202"/>
          <p:cNvSpPr/>
          <p:nvPr/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sp>
        <p:nvSpPr>
          <p:cNvPr id="27" name="Text2"/>
          <p:cNvSpPr txBox="1"/>
          <p:nvPr>
            <p:custDataLst>
              <p:tags r:id="rId4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200" b="1" noProof="0" dirty="0" err="1">
              <a:ln>
                <a:noFill/>
              </a:ln>
              <a:effectLst/>
              <a:uLnTx/>
              <a:uFillTx/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58060" y="2065655"/>
            <a:ext cx="7570470" cy="33693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0"/>
            <a:ext cx="4184385" cy="4996278"/>
          </a:xfrm>
          <a:custGeom>
            <a:avLst/>
            <a:gdLst>
              <a:gd name="connsiteX0" fmla="*/ 0 w 4184385"/>
              <a:gd name="connsiteY0" fmla="*/ 0 h 4996278"/>
              <a:gd name="connsiteX1" fmla="*/ 4027856 w 4184385"/>
              <a:gd name="connsiteY1" fmla="*/ 0 h 4996278"/>
              <a:gd name="connsiteX2" fmla="*/ 4104976 w 4184385"/>
              <a:gd name="connsiteY2" fmla="*/ 299929 h 4996278"/>
              <a:gd name="connsiteX3" fmla="*/ 4184385 w 4184385"/>
              <a:gd name="connsiteY3" fmla="*/ 1087653 h 4996278"/>
              <a:gd name="connsiteX4" fmla="*/ 275760 w 4184385"/>
              <a:gd name="connsiteY4" fmla="*/ 4996278 h 4996278"/>
              <a:gd name="connsiteX5" fmla="*/ 74623 w 4184385"/>
              <a:gd name="connsiteY5" fmla="*/ 4991192 h 4996278"/>
              <a:gd name="connsiteX6" fmla="*/ 0 w 4184385"/>
              <a:gd name="connsiteY6" fmla="*/ 4985518 h 49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385" h="4996278">
                <a:moveTo>
                  <a:pt x="0" y="0"/>
                </a:moveTo>
                <a:lnTo>
                  <a:pt x="4027856" y="0"/>
                </a:lnTo>
                <a:lnTo>
                  <a:pt x="4104976" y="299929"/>
                </a:lnTo>
                <a:cubicBezTo>
                  <a:pt x="4157042" y="554371"/>
                  <a:pt x="4184385" y="817819"/>
                  <a:pt x="4184385" y="1087653"/>
                </a:cubicBezTo>
                <a:cubicBezTo>
                  <a:pt x="4184385" y="3246327"/>
                  <a:pt x="2434434" y="4996278"/>
                  <a:pt x="275760" y="4996278"/>
                </a:cubicBezTo>
                <a:cubicBezTo>
                  <a:pt x="208302" y="4996278"/>
                  <a:pt x="141242" y="4994569"/>
                  <a:pt x="74623" y="4991192"/>
                </a:cubicBezTo>
                <a:lnTo>
                  <a:pt x="0" y="498551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0000"/>
                </a:schemeClr>
              </a:gs>
              <a:gs pos="80000">
                <a:schemeClr val="accent2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11147949" y="-120116"/>
            <a:ext cx="1161894" cy="871220"/>
          </a:xfrm>
          <a:custGeom>
            <a:avLst/>
            <a:gdLst>
              <a:gd name="connsiteX0" fmla="*/ 0 w 1069451"/>
              <a:gd name="connsiteY0" fmla="*/ 0 h 801904"/>
              <a:gd name="connsiteX1" fmla="*/ 1069451 w 1069451"/>
              <a:gd name="connsiteY1" fmla="*/ 0 h 801904"/>
              <a:gd name="connsiteX2" fmla="*/ 1069451 w 1069451"/>
              <a:gd name="connsiteY2" fmla="*/ 792944 h 801904"/>
              <a:gd name="connsiteX3" fmla="*/ 1043252 w 1069451"/>
              <a:gd name="connsiteY3" fmla="*/ 796942 h 801904"/>
              <a:gd name="connsiteX4" fmla="*/ 944992 w 1069451"/>
              <a:gd name="connsiteY4" fmla="*/ 801904 h 801904"/>
              <a:gd name="connsiteX5" fmla="*/ 3483 w 1069451"/>
              <a:gd name="connsiteY5" fmla="*/ 34552 h 80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451" h="801904">
                <a:moveTo>
                  <a:pt x="0" y="0"/>
                </a:moveTo>
                <a:lnTo>
                  <a:pt x="1069451" y="0"/>
                </a:lnTo>
                <a:lnTo>
                  <a:pt x="1069451" y="792944"/>
                </a:lnTo>
                <a:lnTo>
                  <a:pt x="1043252" y="796942"/>
                </a:lnTo>
                <a:cubicBezTo>
                  <a:pt x="1010945" y="800223"/>
                  <a:pt x="978165" y="801904"/>
                  <a:pt x="944992" y="801904"/>
                </a:cubicBezTo>
                <a:cubicBezTo>
                  <a:pt x="480573" y="801904"/>
                  <a:pt x="93096" y="472479"/>
                  <a:pt x="3483" y="34552"/>
                </a:cubicBezTo>
                <a:close/>
              </a:path>
            </a:pathLst>
          </a:custGeom>
          <a:noFill/>
          <a:ln w="254000">
            <a:gradFill>
              <a:gsLst>
                <a:gs pos="82000">
                  <a:schemeClr val="accent1">
                    <a:alpha val="20000"/>
                  </a:schemeClr>
                </a:gs>
                <a:gs pos="0">
                  <a:schemeClr val="accent1">
                    <a:lumMod val="40000"/>
                    <a:lumOff val="60000"/>
                    <a:alpha val="6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457200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任意多边形: 形状 1158"/>
          <p:cNvSpPr/>
          <p:nvPr>
            <p:custDataLst>
              <p:tags r:id="rId2"/>
            </p:custDataLst>
          </p:nvPr>
        </p:nvSpPr>
        <p:spPr>
          <a:xfrm>
            <a:off x="11752580" y="6439535"/>
            <a:ext cx="871220" cy="871220"/>
          </a:xfrm>
          <a:prstGeom prst="donut">
            <a:avLst>
              <a:gd name="adj" fmla="val 0"/>
            </a:avLst>
          </a:prstGeom>
          <a:noFill/>
          <a:ln w="254000">
            <a:gradFill>
              <a:gsLst>
                <a:gs pos="82000">
                  <a:schemeClr val="accent1">
                    <a:alpha val="64000"/>
                  </a:schemeClr>
                </a:gs>
                <a:gs pos="0">
                  <a:schemeClr val="accent1">
                    <a:lumMod val="40000"/>
                    <a:lumOff val="60000"/>
                    <a:alpha val="3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/>
        </p:nvSpPr>
        <p:spPr>
          <a:xfrm>
            <a:off x="737841" y="1209571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</p:grpSp>
      <p:sp>
        <p:nvSpPr>
          <p:cNvPr id="197" name="Text1"/>
          <p:cNvSpPr txBox="1"/>
          <p:nvPr>
            <p:custDataLst>
              <p:tags r:id="rId3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rPr>
              <a:t>NEXT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sp>
        <p:nvSpPr>
          <p:cNvPr id="203" name="矩形: 圆顶角 202"/>
          <p:cNvSpPr/>
          <p:nvPr/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sp>
        <p:nvSpPr>
          <p:cNvPr id="27" name="Text2"/>
          <p:cNvSpPr txBox="1"/>
          <p:nvPr>
            <p:custDataLst>
              <p:tags r:id="rId4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200" b="1" noProof="0" dirty="0" err="1">
              <a:ln>
                <a:noFill/>
              </a:ln>
              <a:effectLst/>
              <a:uLnTx/>
              <a:uFillTx/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633980" y="2005965"/>
            <a:ext cx="6442710" cy="348869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6487534" y="1158923"/>
            <a:ext cx="5160571" cy="516057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: 形状 9"/>
          <p:cNvSpPr/>
          <p:nvPr/>
        </p:nvSpPr>
        <p:spPr>
          <a:xfrm>
            <a:off x="0" y="6063060"/>
            <a:ext cx="2089678" cy="794940"/>
          </a:xfrm>
          <a:custGeom>
            <a:avLst/>
            <a:gdLst>
              <a:gd name="connsiteX0" fmla="*/ 905725 w 2089678"/>
              <a:gd name="connsiteY0" fmla="*/ 0 h 794940"/>
              <a:gd name="connsiteX1" fmla="*/ 2084767 w 2089678"/>
              <a:gd name="connsiteY1" fmla="*/ 781522 h 794940"/>
              <a:gd name="connsiteX2" fmla="*/ 2089678 w 2089678"/>
              <a:gd name="connsiteY2" fmla="*/ 794940 h 794940"/>
              <a:gd name="connsiteX3" fmla="*/ 0 w 2089678"/>
              <a:gd name="connsiteY3" fmla="*/ 794940 h 794940"/>
              <a:gd name="connsiteX4" fmla="*/ 0 w 2089678"/>
              <a:gd name="connsiteY4" fmla="*/ 375789 h 794940"/>
              <a:gd name="connsiteX5" fmla="*/ 912 w 2089678"/>
              <a:gd name="connsiteY5" fmla="*/ 374786 h 794940"/>
              <a:gd name="connsiteX6" fmla="*/ 905725 w 2089678"/>
              <a:gd name="connsiteY6" fmla="*/ 0 h 79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9678" h="794940">
                <a:moveTo>
                  <a:pt x="905725" y="0"/>
                </a:moveTo>
                <a:cubicBezTo>
                  <a:pt x="1435752" y="0"/>
                  <a:pt x="1890513" y="322254"/>
                  <a:pt x="2084767" y="781522"/>
                </a:cubicBezTo>
                <a:lnTo>
                  <a:pt x="2089678" y="794940"/>
                </a:lnTo>
                <a:lnTo>
                  <a:pt x="0" y="794940"/>
                </a:lnTo>
                <a:lnTo>
                  <a:pt x="0" y="375789"/>
                </a:lnTo>
                <a:lnTo>
                  <a:pt x="912" y="374786"/>
                </a:lnTo>
                <a:cubicBezTo>
                  <a:pt x="232474" y="143224"/>
                  <a:pt x="552374" y="0"/>
                  <a:pt x="905725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9" name="任意多边形: 形状 10"/>
          <p:cNvSpPr/>
          <p:nvPr/>
        </p:nvSpPr>
        <p:spPr>
          <a:xfrm>
            <a:off x="8027638" y="2426936"/>
            <a:ext cx="4164363" cy="4431064"/>
          </a:xfrm>
          <a:custGeom>
            <a:avLst/>
            <a:gdLst>
              <a:gd name="connsiteX0" fmla="*/ 3840513 w 4164363"/>
              <a:gd name="connsiteY0" fmla="*/ 0 h 4431064"/>
              <a:gd name="connsiteX1" fmla="*/ 4038146 w 4164363"/>
              <a:gd name="connsiteY1" fmla="*/ 4998 h 4431064"/>
              <a:gd name="connsiteX2" fmla="*/ 4164363 w 4164363"/>
              <a:gd name="connsiteY2" fmla="*/ 14595 h 4431064"/>
              <a:gd name="connsiteX3" fmla="*/ 4164363 w 4164363"/>
              <a:gd name="connsiteY3" fmla="*/ 4431064 h 4431064"/>
              <a:gd name="connsiteX4" fmla="*/ 50029 w 4164363"/>
              <a:gd name="connsiteY4" fmla="*/ 4431064 h 4431064"/>
              <a:gd name="connsiteX5" fmla="*/ 19828 w 4164363"/>
              <a:gd name="connsiteY5" fmla="*/ 4233183 h 4431064"/>
              <a:gd name="connsiteX6" fmla="*/ 0 w 4164363"/>
              <a:gd name="connsiteY6" fmla="*/ 3840513 h 4431064"/>
              <a:gd name="connsiteX7" fmla="*/ 3840513 w 4164363"/>
              <a:gd name="connsiteY7" fmla="*/ 0 h 443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4363" h="4431064">
                <a:moveTo>
                  <a:pt x="3840513" y="0"/>
                </a:moveTo>
                <a:cubicBezTo>
                  <a:pt x="3906796" y="0"/>
                  <a:pt x="3972687" y="1679"/>
                  <a:pt x="4038146" y="4998"/>
                </a:cubicBezTo>
                <a:lnTo>
                  <a:pt x="4164363" y="14595"/>
                </a:lnTo>
                <a:lnTo>
                  <a:pt x="4164363" y="4431064"/>
                </a:lnTo>
                <a:lnTo>
                  <a:pt x="50029" y="4431064"/>
                </a:lnTo>
                <a:lnTo>
                  <a:pt x="19828" y="4233183"/>
                </a:lnTo>
                <a:cubicBezTo>
                  <a:pt x="6717" y="4104077"/>
                  <a:pt x="0" y="3973079"/>
                  <a:pt x="0" y="3840513"/>
                </a:cubicBezTo>
                <a:cubicBezTo>
                  <a:pt x="0" y="1719456"/>
                  <a:pt x="1719456" y="0"/>
                  <a:pt x="3840513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任意多边形: 形状 11"/>
          <p:cNvSpPr/>
          <p:nvPr/>
        </p:nvSpPr>
        <p:spPr>
          <a:xfrm>
            <a:off x="0" y="0"/>
            <a:ext cx="1158924" cy="1158924"/>
          </a:xfrm>
          <a:custGeom>
            <a:avLst/>
            <a:gdLst>
              <a:gd name="connsiteX0" fmla="*/ 0 w 1158924"/>
              <a:gd name="connsiteY0" fmla="*/ 0 h 1158924"/>
              <a:gd name="connsiteX1" fmla="*/ 1158924 w 1158924"/>
              <a:gd name="connsiteY1" fmla="*/ 0 h 1158924"/>
              <a:gd name="connsiteX2" fmla="*/ 0 w 1158924"/>
              <a:gd name="connsiteY2" fmla="*/ 1158924 h 115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924" h="1158924">
                <a:moveTo>
                  <a:pt x="0" y="0"/>
                </a:moveTo>
                <a:lnTo>
                  <a:pt x="1158924" y="0"/>
                </a:lnTo>
                <a:cubicBezTo>
                  <a:pt x="1158924" y="640056"/>
                  <a:pt x="640056" y="1158924"/>
                  <a:pt x="0" y="11589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!!平滑1"/>
          <p:cNvSpPr/>
          <p:nvPr>
            <p:custDataLst>
              <p:tags r:id="rId1"/>
            </p:custDataLst>
          </p:nvPr>
        </p:nvSpPr>
        <p:spPr>
          <a:xfrm>
            <a:off x="7965015" y="0"/>
            <a:ext cx="42269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1"/>
          <p:cNvSpPr txBox="1"/>
          <p:nvPr>
            <p:custDataLst>
              <p:tags r:id="rId2"/>
            </p:custDataLst>
          </p:nvPr>
        </p:nvSpPr>
        <p:spPr>
          <a:xfrm>
            <a:off x="548023" y="2171417"/>
            <a:ext cx="5656007" cy="4812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75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XML在JSX技术中的作用主要体现在提供了一种类似于HTML的标记语言，使得开发者可以更直观、更方便地在JavaScript中编写UI组件。同时，由于其XML的特性，使得代码具有良好的结构和可读性</a:t>
            </a:r>
            <a:r>
              <a:rPr kumimoji="0" lang="zh-CN" altLang="en-US" sz="40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。</a:t>
            </a: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4" name="Text2"/>
          <p:cNvSpPr txBox="1"/>
          <p:nvPr>
            <p:custDataLst>
              <p:tags r:id="rId3"/>
            </p:custDataLst>
          </p:nvPr>
        </p:nvSpPr>
        <p:spPr>
          <a:xfrm>
            <a:off x="526856" y="695533"/>
            <a:ext cx="5677454" cy="12957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JSX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技术中</a:t>
            </a: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XML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的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作用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Shape1"/>
          <p:cNvSpPr/>
          <p:nvPr>
            <p:custDataLst>
              <p:tags r:id="rId4"/>
            </p:custDataLst>
          </p:nvPr>
        </p:nvSpPr>
        <p:spPr>
          <a:xfrm>
            <a:off x="6608053" y="541117"/>
            <a:ext cx="4982693" cy="5775766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959100" y="1866900"/>
            <a:ext cx="627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959100" y="4406900"/>
            <a:ext cx="627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1"/>
          <p:cNvSpPr txBox="1"/>
          <p:nvPr>
            <p:custDataLst>
              <p:tags r:id="rId1"/>
            </p:custDataLst>
          </p:nvPr>
        </p:nvSpPr>
        <p:spPr>
          <a:xfrm>
            <a:off x="2750820" y="2214880"/>
            <a:ext cx="9441180" cy="1667510"/>
          </a:xfrm>
          <a:prstGeom prst="rect">
            <a:avLst/>
          </a:prstGeom>
          <a:noFill/>
        </p:spPr>
        <p:txBody>
          <a:bodyPr wrap="square" rtlCol="0" anchor="b" anchorCtr="0">
            <a:normAutofit lnSpcReduction="20000"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en-US" altLang="zh-CN" sz="5400" spc="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JS</a:t>
            </a:r>
            <a:r>
              <a:rPr lang="zh-CN" altLang="en-US" sz="5400" spc="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扩展</a:t>
            </a:r>
            <a:r>
              <a:rPr lang="en-US" altLang="zh-CN" sz="5400" spc="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XML</a:t>
            </a:r>
            <a:r>
              <a:rPr lang="zh-CN" altLang="en-US" sz="5400" spc="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的信息结构化</a:t>
            </a:r>
            <a:r>
              <a:rPr lang="zh-CN" altLang="en-US" sz="5400" spc="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展示</a:t>
            </a:r>
            <a:endParaRPr lang="zh-CN" altLang="en-US" sz="5400" spc="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8" name="Text3"/>
          <p:cNvSpPr txBox="1"/>
          <p:nvPr>
            <p:custDataLst>
              <p:tags r:id="rId2"/>
            </p:custDataLst>
          </p:nvPr>
        </p:nvSpPr>
        <p:spPr>
          <a:xfrm>
            <a:off x="822215" y="2214778"/>
            <a:ext cx="1722527" cy="1866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8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装饰"/>
          <p:cNvSpPr txBox="1"/>
          <p:nvPr/>
        </p:nvSpPr>
        <p:spPr>
          <a:xfrm>
            <a:off x="2271812" y="2214778"/>
            <a:ext cx="528447" cy="1866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8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/>
        </p:nvSpPr>
        <p:spPr>
          <a:xfrm>
            <a:off x="0" y="2781157"/>
            <a:ext cx="532024" cy="2701303"/>
          </a:xfrm>
          <a:custGeom>
            <a:avLst/>
            <a:gdLst>
              <a:gd name="connsiteX0" fmla="*/ 0 w 532024"/>
              <a:gd name="connsiteY0" fmla="*/ 0 h 2701303"/>
              <a:gd name="connsiteX1" fmla="*/ 77937 w 532024"/>
              <a:gd name="connsiteY1" fmla="*/ 85752 h 2701303"/>
              <a:gd name="connsiteX2" fmla="*/ 532024 w 532024"/>
              <a:gd name="connsiteY2" fmla="*/ 1350651 h 2701303"/>
              <a:gd name="connsiteX3" fmla="*/ 77937 w 532024"/>
              <a:gd name="connsiteY3" fmla="*/ 2615550 h 2701303"/>
              <a:gd name="connsiteX4" fmla="*/ 0 w 532024"/>
              <a:gd name="connsiteY4" fmla="*/ 2701303 h 270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024" h="2701303">
                <a:moveTo>
                  <a:pt x="0" y="0"/>
                </a:moveTo>
                <a:lnTo>
                  <a:pt x="77937" y="85752"/>
                </a:lnTo>
                <a:cubicBezTo>
                  <a:pt x="361615" y="429490"/>
                  <a:pt x="532024" y="870170"/>
                  <a:pt x="532024" y="1350651"/>
                </a:cubicBezTo>
                <a:cubicBezTo>
                  <a:pt x="532024" y="1831133"/>
                  <a:pt x="361615" y="2271813"/>
                  <a:pt x="77937" y="2615550"/>
                </a:cubicBezTo>
                <a:lnTo>
                  <a:pt x="0" y="2701303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: 形状 12"/>
          <p:cNvSpPr/>
          <p:nvPr/>
        </p:nvSpPr>
        <p:spPr>
          <a:xfrm>
            <a:off x="9361981" y="6077524"/>
            <a:ext cx="2830020" cy="780477"/>
          </a:xfrm>
          <a:custGeom>
            <a:avLst/>
            <a:gdLst>
              <a:gd name="connsiteX0" fmla="*/ 1743986 w 2830020"/>
              <a:gd name="connsiteY0" fmla="*/ 0 h 780477"/>
              <a:gd name="connsiteX1" fmla="*/ 2657395 w 2830020"/>
              <a:gd name="connsiteY1" fmla="*/ 184409 h 780477"/>
              <a:gd name="connsiteX2" fmla="*/ 2830020 w 2830020"/>
              <a:gd name="connsiteY2" fmla="*/ 267567 h 780477"/>
              <a:gd name="connsiteX3" fmla="*/ 2830020 w 2830020"/>
              <a:gd name="connsiteY3" fmla="*/ 780477 h 780477"/>
              <a:gd name="connsiteX4" fmla="*/ 0 w 2830020"/>
              <a:gd name="connsiteY4" fmla="*/ 780477 h 780477"/>
              <a:gd name="connsiteX5" fmla="*/ 84678 w 2830020"/>
              <a:gd name="connsiteY5" fmla="*/ 687308 h 780477"/>
              <a:gd name="connsiteX6" fmla="*/ 1743986 w 2830020"/>
              <a:gd name="connsiteY6" fmla="*/ 0 h 78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0020" h="780477">
                <a:moveTo>
                  <a:pt x="1743986" y="0"/>
                </a:moveTo>
                <a:cubicBezTo>
                  <a:pt x="2067986" y="0"/>
                  <a:pt x="2376649" y="65664"/>
                  <a:pt x="2657395" y="184409"/>
                </a:cubicBezTo>
                <a:lnTo>
                  <a:pt x="2830020" y="267567"/>
                </a:lnTo>
                <a:lnTo>
                  <a:pt x="2830020" y="780477"/>
                </a:lnTo>
                <a:lnTo>
                  <a:pt x="0" y="780477"/>
                </a:lnTo>
                <a:lnTo>
                  <a:pt x="84678" y="687308"/>
                </a:lnTo>
                <a:cubicBezTo>
                  <a:pt x="509332" y="262654"/>
                  <a:pt x="1095986" y="0"/>
                  <a:pt x="174398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>
            <a:off x="10985953" y="0"/>
            <a:ext cx="1206048" cy="1206047"/>
          </a:xfrm>
          <a:custGeom>
            <a:avLst/>
            <a:gdLst>
              <a:gd name="connsiteX0" fmla="*/ 0 w 1206048"/>
              <a:gd name="connsiteY0" fmla="*/ 0 h 1206047"/>
              <a:gd name="connsiteX1" fmla="*/ 1206048 w 1206048"/>
              <a:gd name="connsiteY1" fmla="*/ 0 h 1206047"/>
              <a:gd name="connsiteX2" fmla="*/ 1206048 w 1206048"/>
              <a:gd name="connsiteY2" fmla="*/ 1206047 h 1206047"/>
              <a:gd name="connsiteX3" fmla="*/ 1206047 w 1206048"/>
              <a:gd name="connsiteY3" fmla="*/ 1206047 h 1206047"/>
              <a:gd name="connsiteX4" fmla="*/ 0 w 1206048"/>
              <a:gd name="connsiteY4" fmla="*/ 0 h 120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6048" h="1206047">
                <a:moveTo>
                  <a:pt x="0" y="0"/>
                </a:moveTo>
                <a:lnTo>
                  <a:pt x="1206048" y="0"/>
                </a:lnTo>
                <a:lnTo>
                  <a:pt x="1206048" y="1206047"/>
                </a:lnTo>
                <a:lnTo>
                  <a:pt x="1206047" y="1206047"/>
                </a:lnTo>
                <a:cubicBezTo>
                  <a:pt x="539966" y="1206047"/>
                  <a:pt x="0" y="666081"/>
                  <a:pt x="0" y="0"/>
                </a:cubicBezTo>
                <a:close/>
              </a:path>
            </a:pathLst>
          </a:custGeom>
          <a:noFill/>
          <a:ln w="1270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" name="Shape1"/>
          <p:cNvSpPr/>
          <p:nvPr>
            <p:custDataLst>
              <p:tags r:id="rId1"/>
            </p:custDataLst>
          </p:nvPr>
        </p:nvSpPr>
        <p:spPr>
          <a:xfrm>
            <a:off x="6723785" y="3636358"/>
            <a:ext cx="2396837" cy="2397256"/>
          </a:xfrm>
          <a:prstGeom prst="round2Same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9" name="Shape2"/>
          <p:cNvSpPr/>
          <p:nvPr>
            <p:custDataLst>
              <p:tags r:id="rId3"/>
            </p:custDataLst>
          </p:nvPr>
        </p:nvSpPr>
        <p:spPr>
          <a:xfrm>
            <a:off x="9353784" y="1015386"/>
            <a:ext cx="2396837" cy="2397256"/>
          </a:xfrm>
          <a:prstGeom prst="round2Same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0" name="Shape3"/>
          <p:cNvSpPr/>
          <p:nvPr>
            <p:custDataLst>
              <p:tags r:id="rId5"/>
            </p:custDataLst>
          </p:nvPr>
        </p:nvSpPr>
        <p:spPr>
          <a:xfrm>
            <a:off x="9353784" y="3636360"/>
            <a:ext cx="2396837" cy="2397256"/>
          </a:xfrm>
          <a:prstGeom prst="round2Same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13" name="!!平滑3"/>
          <p:cNvSpPr/>
          <p:nvPr>
            <p:custDataLst>
              <p:tags r:id="rId7"/>
            </p:custDataLst>
          </p:nvPr>
        </p:nvSpPr>
        <p:spPr>
          <a:xfrm flipV="1">
            <a:off x="6723785" y="3321202"/>
            <a:ext cx="914400" cy="914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1"/>
          <p:cNvSpPr txBox="1"/>
          <p:nvPr>
            <p:custDataLst>
              <p:tags r:id="rId8"/>
            </p:custDataLst>
          </p:nvPr>
        </p:nvSpPr>
        <p:spPr>
          <a:xfrm>
            <a:off x="440881" y="356931"/>
            <a:ext cx="5878181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JS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扩展</a:t>
            </a: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XML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的信息结构化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展示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4" name="Text2"/>
          <p:cNvSpPr txBox="1"/>
          <p:nvPr>
            <p:custDataLst>
              <p:tags r:id="rId9"/>
            </p:custDataLst>
          </p:nvPr>
        </p:nvSpPr>
        <p:spPr>
          <a:xfrm>
            <a:off x="441379" y="1853954"/>
            <a:ext cx="5885760" cy="334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Autofit/>
          </a:bodyPr>
          <a:lstStyle/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JSX是React中使用的一种混合语法，它结合了JavaScript的语法和HTML的语法。在JSX中，我们可以用类似于HTML的语法来定义组件的界面，同时还可以使用JavaScript来控制组件的行为。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
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1. 定义组件结构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：在React组件中，我们可以通过JSX来定义组件的结构，包括组件的属性和子组件。通过JSX，我们可以更直观地看到组件的界面，从而更好地理解和维护代码。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2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. 响应式设计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：React采用了响应式设计，这意味着组件的界面会根据数据的改变而改变。在JSX中，我们可以使用条件语句和循环语句来控制组件的显示和隐藏，从而实现响应式设计。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除此之外，JSX还提供了许多其他的功能，例如使用属性来控制组件的行为、使用事件处理程序来处理用户交互等。这些功能使得JSX成为React中不可或缺的一部分，让开发者能够更加高效地开发出高质量的组件。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10"/>
            </p:custDataLst>
          </p:nvPr>
        </p:nvSpPr>
        <p:spPr>
          <a:xfrm>
            <a:off x="57150" y="2286000"/>
            <a:ext cx="381000" cy="34798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11"/>
            </p:custDataLst>
          </p:nvPr>
        </p:nvSpPr>
        <p:spPr>
          <a:xfrm>
            <a:off x="57150" y="3008630"/>
            <a:ext cx="381000" cy="34798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12"/>
            </p:custDataLst>
          </p:nvPr>
        </p:nvSpPr>
        <p:spPr>
          <a:xfrm>
            <a:off x="57150" y="3008630"/>
            <a:ext cx="381000" cy="34798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>
            <p:custDataLst>
              <p:tags r:id="rId13"/>
            </p:custDataLst>
          </p:nvPr>
        </p:nvSpPr>
        <p:spPr>
          <a:xfrm>
            <a:off x="57150" y="4022090"/>
            <a:ext cx="381000" cy="46990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6487534" y="1158923"/>
            <a:ext cx="5160571" cy="516057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: 形状 10"/>
          <p:cNvSpPr/>
          <p:nvPr/>
        </p:nvSpPr>
        <p:spPr>
          <a:xfrm>
            <a:off x="8027638" y="2426936"/>
            <a:ext cx="4164363" cy="4431064"/>
          </a:xfrm>
          <a:custGeom>
            <a:avLst/>
            <a:gdLst>
              <a:gd name="connsiteX0" fmla="*/ 3840513 w 4164363"/>
              <a:gd name="connsiteY0" fmla="*/ 0 h 4431064"/>
              <a:gd name="connsiteX1" fmla="*/ 4038146 w 4164363"/>
              <a:gd name="connsiteY1" fmla="*/ 4998 h 4431064"/>
              <a:gd name="connsiteX2" fmla="*/ 4164363 w 4164363"/>
              <a:gd name="connsiteY2" fmla="*/ 14595 h 4431064"/>
              <a:gd name="connsiteX3" fmla="*/ 4164363 w 4164363"/>
              <a:gd name="connsiteY3" fmla="*/ 4431064 h 4431064"/>
              <a:gd name="connsiteX4" fmla="*/ 50029 w 4164363"/>
              <a:gd name="connsiteY4" fmla="*/ 4431064 h 4431064"/>
              <a:gd name="connsiteX5" fmla="*/ 19828 w 4164363"/>
              <a:gd name="connsiteY5" fmla="*/ 4233183 h 4431064"/>
              <a:gd name="connsiteX6" fmla="*/ 0 w 4164363"/>
              <a:gd name="connsiteY6" fmla="*/ 3840513 h 4431064"/>
              <a:gd name="connsiteX7" fmla="*/ 3840513 w 4164363"/>
              <a:gd name="connsiteY7" fmla="*/ 0 h 443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4363" h="4431064">
                <a:moveTo>
                  <a:pt x="3840513" y="0"/>
                </a:moveTo>
                <a:cubicBezTo>
                  <a:pt x="3906796" y="0"/>
                  <a:pt x="3972687" y="1679"/>
                  <a:pt x="4038146" y="4998"/>
                </a:cubicBezTo>
                <a:lnTo>
                  <a:pt x="4164363" y="14595"/>
                </a:lnTo>
                <a:lnTo>
                  <a:pt x="4164363" y="4431064"/>
                </a:lnTo>
                <a:lnTo>
                  <a:pt x="50029" y="4431064"/>
                </a:lnTo>
                <a:lnTo>
                  <a:pt x="19828" y="4233183"/>
                </a:lnTo>
                <a:cubicBezTo>
                  <a:pt x="6717" y="4104077"/>
                  <a:pt x="0" y="3973079"/>
                  <a:pt x="0" y="3840513"/>
                </a:cubicBezTo>
                <a:cubicBezTo>
                  <a:pt x="0" y="1719456"/>
                  <a:pt x="1719456" y="0"/>
                  <a:pt x="3840513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: 形状 11"/>
          <p:cNvSpPr/>
          <p:nvPr/>
        </p:nvSpPr>
        <p:spPr>
          <a:xfrm>
            <a:off x="0" y="0"/>
            <a:ext cx="1158924" cy="1158924"/>
          </a:xfrm>
          <a:custGeom>
            <a:avLst/>
            <a:gdLst>
              <a:gd name="connsiteX0" fmla="*/ 0 w 1158924"/>
              <a:gd name="connsiteY0" fmla="*/ 0 h 1158924"/>
              <a:gd name="connsiteX1" fmla="*/ 1158924 w 1158924"/>
              <a:gd name="connsiteY1" fmla="*/ 0 h 1158924"/>
              <a:gd name="connsiteX2" fmla="*/ 0 w 1158924"/>
              <a:gd name="connsiteY2" fmla="*/ 1158924 h 115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924" h="1158924">
                <a:moveTo>
                  <a:pt x="0" y="0"/>
                </a:moveTo>
                <a:lnTo>
                  <a:pt x="1158924" y="0"/>
                </a:lnTo>
                <a:cubicBezTo>
                  <a:pt x="1158924" y="640056"/>
                  <a:pt x="640056" y="1158924"/>
                  <a:pt x="0" y="11589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8" name="Freeform: Shape 25"/>
          <p:cNvSpPr/>
          <p:nvPr>
            <p:custDataLst>
              <p:tags r:id="rId1"/>
            </p:custDataLst>
          </p:nvPr>
        </p:nvSpPr>
        <p:spPr>
          <a:xfrm flipH="1">
            <a:off x="255906" y="6372738"/>
            <a:ext cx="307579" cy="308731"/>
          </a:xfrm>
          <a:custGeom>
            <a:avLst/>
            <a:gdLst>
              <a:gd name="connsiteX0" fmla="*/ 316376 w 718878"/>
              <a:gd name="connsiteY0" fmla="*/ 634637 h 719819"/>
              <a:gd name="connsiteX1" fmla="*/ 401558 w 718878"/>
              <a:gd name="connsiteY1" fmla="*/ 634637 h 719819"/>
              <a:gd name="connsiteX2" fmla="*/ 401558 w 718878"/>
              <a:gd name="connsiteY2" fmla="*/ 719819 h 719819"/>
              <a:gd name="connsiteX3" fmla="*/ 316376 w 718878"/>
              <a:gd name="connsiteY3" fmla="*/ 719819 h 719819"/>
              <a:gd name="connsiteX4" fmla="*/ 632753 w 718878"/>
              <a:gd name="connsiteY4" fmla="*/ 634636 h 719819"/>
              <a:gd name="connsiteX5" fmla="*/ 717935 w 718878"/>
              <a:gd name="connsiteY5" fmla="*/ 634636 h 719819"/>
              <a:gd name="connsiteX6" fmla="*/ 717935 w 718878"/>
              <a:gd name="connsiteY6" fmla="*/ 719818 h 719819"/>
              <a:gd name="connsiteX7" fmla="*/ 632753 w 718878"/>
              <a:gd name="connsiteY7" fmla="*/ 719818 h 719819"/>
              <a:gd name="connsiteX8" fmla="*/ 0 w 718878"/>
              <a:gd name="connsiteY8" fmla="*/ 634636 h 719819"/>
              <a:gd name="connsiteX9" fmla="*/ 85182 w 718878"/>
              <a:gd name="connsiteY9" fmla="*/ 634636 h 719819"/>
              <a:gd name="connsiteX10" fmla="*/ 85182 w 718878"/>
              <a:gd name="connsiteY10" fmla="*/ 719818 h 719819"/>
              <a:gd name="connsiteX11" fmla="*/ 0 w 718878"/>
              <a:gd name="connsiteY11" fmla="*/ 719818 h 719819"/>
              <a:gd name="connsiteX12" fmla="*/ 632756 w 718878"/>
              <a:gd name="connsiteY12" fmla="*/ 317318 h 719819"/>
              <a:gd name="connsiteX13" fmla="*/ 717938 w 718878"/>
              <a:gd name="connsiteY13" fmla="*/ 317318 h 719819"/>
              <a:gd name="connsiteX14" fmla="*/ 717938 w 718878"/>
              <a:gd name="connsiteY14" fmla="*/ 402500 h 719819"/>
              <a:gd name="connsiteX15" fmla="*/ 632756 w 718878"/>
              <a:gd name="connsiteY15" fmla="*/ 402500 h 719819"/>
              <a:gd name="connsiteX16" fmla="*/ 316378 w 718878"/>
              <a:gd name="connsiteY16" fmla="*/ 317318 h 719819"/>
              <a:gd name="connsiteX17" fmla="*/ 401560 w 718878"/>
              <a:gd name="connsiteY17" fmla="*/ 317318 h 719819"/>
              <a:gd name="connsiteX18" fmla="*/ 401560 w 718878"/>
              <a:gd name="connsiteY18" fmla="*/ 402500 h 719819"/>
              <a:gd name="connsiteX19" fmla="*/ 316378 w 718878"/>
              <a:gd name="connsiteY19" fmla="*/ 402500 h 719819"/>
              <a:gd name="connsiteX20" fmla="*/ 0 w 718878"/>
              <a:gd name="connsiteY20" fmla="*/ 317318 h 719819"/>
              <a:gd name="connsiteX21" fmla="*/ 85182 w 718878"/>
              <a:gd name="connsiteY21" fmla="*/ 317318 h 719819"/>
              <a:gd name="connsiteX22" fmla="*/ 85182 w 718878"/>
              <a:gd name="connsiteY22" fmla="*/ 402500 h 719819"/>
              <a:gd name="connsiteX23" fmla="*/ 0 w 718878"/>
              <a:gd name="connsiteY23" fmla="*/ 402500 h 719819"/>
              <a:gd name="connsiteX24" fmla="*/ 633696 w 718878"/>
              <a:gd name="connsiteY24" fmla="*/ 0 h 719819"/>
              <a:gd name="connsiteX25" fmla="*/ 718878 w 718878"/>
              <a:gd name="connsiteY25" fmla="*/ 0 h 719819"/>
              <a:gd name="connsiteX26" fmla="*/ 718878 w 718878"/>
              <a:gd name="connsiteY26" fmla="*/ 85182 h 719819"/>
              <a:gd name="connsiteX27" fmla="*/ 633696 w 718878"/>
              <a:gd name="connsiteY27" fmla="*/ 85182 h 719819"/>
              <a:gd name="connsiteX28" fmla="*/ 316378 w 718878"/>
              <a:gd name="connsiteY28" fmla="*/ 0 h 719819"/>
              <a:gd name="connsiteX29" fmla="*/ 401560 w 718878"/>
              <a:gd name="connsiteY29" fmla="*/ 0 h 719819"/>
              <a:gd name="connsiteX30" fmla="*/ 401560 w 718878"/>
              <a:gd name="connsiteY30" fmla="*/ 85182 h 719819"/>
              <a:gd name="connsiteX31" fmla="*/ 316378 w 718878"/>
              <a:gd name="connsiteY31" fmla="*/ 85182 h 719819"/>
              <a:gd name="connsiteX32" fmla="*/ 0 w 718878"/>
              <a:gd name="connsiteY32" fmla="*/ 0 h 719819"/>
              <a:gd name="connsiteX33" fmla="*/ 85182 w 718878"/>
              <a:gd name="connsiteY33" fmla="*/ 0 h 719819"/>
              <a:gd name="connsiteX34" fmla="*/ 85182 w 718878"/>
              <a:gd name="connsiteY34" fmla="*/ 85182 h 719819"/>
              <a:gd name="connsiteX35" fmla="*/ 0 w 718878"/>
              <a:gd name="connsiteY35" fmla="*/ 85182 h 7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8878" h="719819">
                <a:moveTo>
                  <a:pt x="316376" y="634637"/>
                </a:moveTo>
                <a:lnTo>
                  <a:pt x="401558" y="634637"/>
                </a:lnTo>
                <a:lnTo>
                  <a:pt x="401558" y="719819"/>
                </a:lnTo>
                <a:lnTo>
                  <a:pt x="316376" y="719819"/>
                </a:lnTo>
                <a:close/>
                <a:moveTo>
                  <a:pt x="632753" y="634636"/>
                </a:moveTo>
                <a:lnTo>
                  <a:pt x="717935" y="634636"/>
                </a:lnTo>
                <a:lnTo>
                  <a:pt x="717935" y="719818"/>
                </a:lnTo>
                <a:lnTo>
                  <a:pt x="632753" y="719818"/>
                </a:lnTo>
                <a:close/>
                <a:moveTo>
                  <a:pt x="0" y="634636"/>
                </a:moveTo>
                <a:lnTo>
                  <a:pt x="85182" y="634636"/>
                </a:lnTo>
                <a:lnTo>
                  <a:pt x="85182" y="719818"/>
                </a:lnTo>
                <a:lnTo>
                  <a:pt x="0" y="719818"/>
                </a:lnTo>
                <a:close/>
                <a:moveTo>
                  <a:pt x="632756" y="317318"/>
                </a:moveTo>
                <a:lnTo>
                  <a:pt x="717938" y="317318"/>
                </a:lnTo>
                <a:lnTo>
                  <a:pt x="717938" y="402500"/>
                </a:lnTo>
                <a:lnTo>
                  <a:pt x="632756" y="402500"/>
                </a:lnTo>
                <a:close/>
                <a:moveTo>
                  <a:pt x="316378" y="317318"/>
                </a:moveTo>
                <a:lnTo>
                  <a:pt x="401560" y="317318"/>
                </a:lnTo>
                <a:lnTo>
                  <a:pt x="401560" y="402500"/>
                </a:lnTo>
                <a:lnTo>
                  <a:pt x="316378" y="402500"/>
                </a:lnTo>
                <a:close/>
                <a:moveTo>
                  <a:pt x="0" y="317318"/>
                </a:moveTo>
                <a:lnTo>
                  <a:pt x="85182" y="317318"/>
                </a:lnTo>
                <a:lnTo>
                  <a:pt x="85182" y="402500"/>
                </a:lnTo>
                <a:lnTo>
                  <a:pt x="0" y="402500"/>
                </a:lnTo>
                <a:close/>
                <a:moveTo>
                  <a:pt x="633696" y="0"/>
                </a:moveTo>
                <a:lnTo>
                  <a:pt x="718878" y="0"/>
                </a:lnTo>
                <a:lnTo>
                  <a:pt x="718878" y="85182"/>
                </a:lnTo>
                <a:lnTo>
                  <a:pt x="633696" y="85182"/>
                </a:lnTo>
                <a:close/>
                <a:moveTo>
                  <a:pt x="316378" y="0"/>
                </a:moveTo>
                <a:lnTo>
                  <a:pt x="401560" y="0"/>
                </a:lnTo>
                <a:lnTo>
                  <a:pt x="401560" y="85182"/>
                </a:lnTo>
                <a:lnTo>
                  <a:pt x="316378" y="85182"/>
                </a:lnTo>
                <a:close/>
                <a:moveTo>
                  <a:pt x="0" y="0"/>
                </a:moveTo>
                <a:lnTo>
                  <a:pt x="85182" y="0"/>
                </a:lnTo>
                <a:lnTo>
                  <a:pt x="85182" y="85182"/>
                </a:lnTo>
                <a:lnTo>
                  <a:pt x="0" y="85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1" name="平滑3"/>
          <p:cNvGrpSpPr/>
          <p:nvPr/>
        </p:nvGrpSpPr>
        <p:grpSpPr>
          <a:xfrm rot="10800000">
            <a:off x="11399744" y="356238"/>
            <a:ext cx="529308" cy="187772"/>
            <a:chOff x="10592990" y="648401"/>
            <a:chExt cx="937443" cy="403307"/>
          </a:xfrm>
          <a:solidFill>
            <a:schemeClr val="accent2"/>
          </a:solidFill>
        </p:grpSpPr>
        <p:sp>
          <p:nvSpPr>
            <p:cNvPr id="32" name="5"/>
            <p:cNvSpPr/>
            <p:nvPr>
              <p:custDataLst>
                <p:tags r:id="rId2"/>
              </p:custDataLst>
            </p:nvPr>
          </p:nvSpPr>
          <p:spPr>
            <a:xfrm rot="16200000">
              <a:off x="10509650" y="732374"/>
              <a:ext cx="402674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2"/>
            <p:cNvSpPr/>
            <p:nvPr>
              <p:custDataLst>
                <p:tags r:id="rId3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1"/>
            <p:cNvSpPr/>
            <p:nvPr>
              <p:custDataLst>
                <p:tags r:id="rId4"/>
              </p:custDataLst>
            </p:nvPr>
          </p:nvSpPr>
          <p:spPr>
            <a:xfrm rot="16200000">
              <a:off x="10869125" y="731741"/>
              <a:ext cx="402673" cy="23599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Text1"/>
          <p:cNvSpPr txBox="1"/>
          <p:nvPr>
            <p:custDataLst>
              <p:tags r:id="rId5"/>
            </p:custDataLst>
          </p:nvPr>
        </p:nvSpPr>
        <p:spPr>
          <a:xfrm>
            <a:off x="563245" y="485140"/>
            <a:ext cx="10959465" cy="129603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通过</a:t>
            </a: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ReactDOM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全局动态存储</a:t>
            </a: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XML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管理的数据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结构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5" name="Text2"/>
          <p:cNvSpPr txBox="1"/>
          <p:nvPr>
            <p:custDataLst>
              <p:tags r:id="rId6"/>
            </p:custDataLst>
          </p:nvPr>
        </p:nvSpPr>
        <p:spPr>
          <a:xfrm>
            <a:off x="556651" y="1961144"/>
            <a:ext cx="5442892" cy="502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36495" y="2026285"/>
            <a:ext cx="6370320" cy="24460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6487534" y="1158923"/>
            <a:ext cx="5160571" cy="516057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: 形状 10"/>
          <p:cNvSpPr/>
          <p:nvPr/>
        </p:nvSpPr>
        <p:spPr>
          <a:xfrm>
            <a:off x="8027638" y="2426936"/>
            <a:ext cx="4164363" cy="4431064"/>
          </a:xfrm>
          <a:custGeom>
            <a:avLst/>
            <a:gdLst>
              <a:gd name="connsiteX0" fmla="*/ 3840513 w 4164363"/>
              <a:gd name="connsiteY0" fmla="*/ 0 h 4431064"/>
              <a:gd name="connsiteX1" fmla="*/ 4038146 w 4164363"/>
              <a:gd name="connsiteY1" fmla="*/ 4998 h 4431064"/>
              <a:gd name="connsiteX2" fmla="*/ 4164363 w 4164363"/>
              <a:gd name="connsiteY2" fmla="*/ 14595 h 4431064"/>
              <a:gd name="connsiteX3" fmla="*/ 4164363 w 4164363"/>
              <a:gd name="connsiteY3" fmla="*/ 4431064 h 4431064"/>
              <a:gd name="connsiteX4" fmla="*/ 50029 w 4164363"/>
              <a:gd name="connsiteY4" fmla="*/ 4431064 h 4431064"/>
              <a:gd name="connsiteX5" fmla="*/ 19828 w 4164363"/>
              <a:gd name="connsiteY5" fmla="*/ 4233183 h 4431064"/>
              <a:gd name="connsiteX6" fmla="*/ 0 w 4164363"/>
              <a:gd name="connsiteY6" fmla="*/ 3840513 h 4431064"/>
              <a:gd name="connsiteX7" fmla="*/ 3840513 w 4164363"/>
              <a:gd name="connsiteY7" fmla="*/ 0 h 443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4363" h="4431064">
                <a:moveTo>
                  <a:pt x="3840513" y="0"/>
                </a:moveTo>
                <a:cubicBezTo>
                  <a:pt x="3906796" y="0"/>
                  <a:pt x="3972687" y="1679"/>
                  <a:pt x="4038146" y="4998"/>
                </a:cubicBezTo>
                <a:lnTo>
                  <a:pt x="4164363" y="14595"/>
                </a:lnTo>
                <a:lnTo>
                  <a:pt x="4164363" y="4431064"/>
                </a:lnTo>
                <a:lnTo>
                  <a:pt x="50029" y="4431064"/>
                </a:lnTo>
                <a:lnTo>
                  <a:pt x="19828" y="4233183"/>
                </a:lnTo>
                <a:cubicBezTo>
                  <a:pt x="6717" y="4104077"/>
                  <a:pt x="0" y="3973079"/>
                  <a:pt x="0" y="3840513"/>
                </a:cubicBezTo>
                <a:cubicBezTo>
                  <a:pt x="0" y="1719456"/>
                  <a:pt x="1719456" y="0"/>
                  <a:pt x="3840513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: 形状 11"/>
          <p:cNvSpPr/>
          <p:nvPr/>
        </p:nvSpPr>
        <p:spPr>
          <a:xfrm>
            <a:off x="0" y="0"/>
            <a:ext cx="1158924" cy="1158924"/>
          </a:xfrm>
          <a:custGeom>
            <a:avLst/>
            <a:gdLst>
              <a:gd name="connsiteX0" fmla="*/ 0 w 1158924"/>
              <a:gd name="connsiteY0" fmla="*/ 0 h 1158924"/>
              <a:gd name="connsiteX1" fmla="*/ 1158924 w 1158924"/>
              <a:gd name="connsiteY1" fmla="*/ 0 h 1158924"/>
              <a:gd name="connsiteX2" fmla="*/ 0 w 1158924"/>
              <a:gd name="connsiteY2" fmla="*/ 1158924 h 115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924" h="1158924">
                <a:moveTo>
                  <a:pt x="0" y="0"/>
                </a:moveTo>
                <a:lnTo>
                  <a:pt x="1158924" y="0"/>
                </a:lnTo>
                <a:cubicBezTo>
                  <a:pt x="1158924" y="640056"/>
                  <a:pt x="640056" y="1158924"/>
                  <a:pt x="0" y="11589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8" name="Freeform: Shape 25"/>
          <p:cNvSpPr/>
          <p:nvPr>
            <p:custDataLst>
              <p:tags r:id="rId1"/>
            </p:custDataLst>
          </p:nvPr>
        </p:nvSpPr>
        <p:spPr>
          <a:xfrm flipH="1">
            <a:off x="255906" y="6372738"/>
            <a:ext cx="307579" cy="308731"/>
          </a:xfrm>
          <a:custGeom>
            <a:avLst/>
            <a:gdLst>
              <a:gd name="connsiteX0" fmla="*/ 316376 w 718878"/>
              <a:gd name="connsiteY0" fmla="*/ 634637 h 719819"/>
              <a:gd name="connsiteX1" fmla="*/ 401558 w 718878"/>
              <a:gd name="connsiteY1" fmla="*/ 634637 h 719819"/>
              <a:gd name="connsiteX2" fmla="*/ 401558 w 718878"/>
              <a:gd name="connsiteY2" fmla="*/ 719819 h 719819"/>
              <a:gd name="connsiteX3" fmla="*/ 316376 w 718878"/>
              <a:gd name="connsiteY3" fmla="*/ 719819 h 719819"/>
              <a:gd name="connsiteX4" fmla="*/ 632753 w 718878"/>
              <a:gd name="connsiteY4" fmla="*/ 634636 h 719819"/>
              <a:gd name="connsiteX5" fmla="*/ 717935 w 718878"/>
              <a:gd name="connsiteY5" fmla="*/ 634636 h 719819"/>
              <a:gd name="connsiteX6" fmla="*/ 717935 w 718878"/>
              <a:gd name="connsiteY6" fmla="*/ 719818 h 719819"/>
              <a:gd name="connsiteX7" fmla="*/ 632753 w 718878"/>
              <a:gd name="connsiteY7" fmla="*/ 719818 h 719819"/>
              <a:gd name="connsiteX8" fmla="*/ 0 w 718878"/>
              <a:gd name="connsiteY8" fmla="*/ 634636 h 719819"/>
              <a:gd name="connsiteX9" fmla="*/ 85182 w 718878"/>
              <a:gd name="connsiteY9" fmla="*/ 634636 h 719819"/>
              <a:gd name="connsiteX10" fmla="*/ 85182 w 718878"/>
              <a:gd name="connsiteY10" fmla="*/ 719818 h 719819"/>
              <a:gd name="connsiteX11" fmla="*/ 0 w 718878"/>
              <a:gd name="connsiteY11" fmla="*/ 719818 h 719819"/>
              <a:gd name="connsiteX12" fmla="*/ 632756 w 718878"/>
              <a:gd name="connsiteY12" fmla="*/ 317318 h 719819"/>
              <a:gd name="connsiteX13" fmla="*/ 717938 w 718878"/>
              <a:gd name="connsiteY13" fmla="*/ 317318 h 719819"/>
              <a:gd name="connsiteX14" fmla="*/ 717938 w 718878"/>
              <a:gd name="connsiteY14" fmla="*/ 402500 h 719819"/>
              <a:gd name="connsiteX15" fmla="*/ 632756 w 718878"/>
              <a:gd name="connsiteY15" fmla="*/ 402500 h 719819"/>
              <a:gd name="connsiteX16" fmla="*/ 316378 w 718878"/>
              <a:gd name="connsiteY16" fmla="*/ 317318 h 719819"/>
              <a:gd name="connsiteX17" fmla="*/ 401560 w 718878"/>
              <a:gd name="connsiteY17" fmla="*/ 317318 h 719819"/>
              <a:gd name="connsiteX18" fmla="*/ 401560 w 718878"/>
              <a:gd name="connsiteY18" fmla="*/ 402500 h 719819"/>
              <a:gd name="connsiteX19" fmla="*/ 316378 w 718878"/>
              <a:gd name="connsiteY19" fmla="*/ 402500 h 719819"/>
              <a:gd name="connsiteX20" fmla="*/ 0 w 718878"/>
              <a:gd name="connsiteY20" fmla="*/ 317318 h 719819"/>
              <a:gd name="connsiteX21" fmla="*/ 85182 w 718878"/>
              <a:gd name="connsiteY21" fmla="*/ 317318 h 719819"/>
              <a:gd name="connsiteX22" fmla="*/ 85182 w 718878"/>
              <a:gd name="connsiteY22" fmla="*/ 402500 h 719819"/>
              <a:gd name="connsiteX23" fmla="*/ 0 w 718878"/>
              <a:gd name="connsiteY23" fmla="*/ 402500 h 719819"/>
              <a:gd name="connsiteX24" fmla="*/ 633696 w 718878"/>
              <a:gd name="connsiteY24" fmla="*/ 0 h 719819"/>
              <a:gd name="connsiteX25" fmla="*/ 718878 w 718878"/>
              <a:gd name="connsiteY25" fmla="*/ 0 h 719819"/>
              <a:gd name="connsiteX26" fmla="*/ 718878 w 718878"/>
              <a:gd name="connsiteY26" fmla="*/ 85182 h 719819"/>
              <a:gd name="connsiteX27" fmla="*/ 633696 w 718878"/>
              <a:gd name="connsiteY27" fmla="*/ 85182 h 719819"/>
              <a:gd name="connsiteX28" fmla="*/ 316378 w 718878"/>
              <a:gd name="connsiteY28" fmla="*/ 0 h 719819"/>
              <a:gd name="connsiteX29" fmla="*/ 401560 w 718878"/>
              <a:gd name="connsiteY29" fmla="*/ 0 h 719819"/>
              <a:gd name="connsiteX30" fmla="*/ 401560 w 718878"/>
              <a:gd name="connsiteY30" fmla="*/ 85182 h 719819"/>
              <a:gd name="connsiteX31" fmla="*/ 316378 w 718878"/>
              <a:gd name="connsiteY31" fmla="*/ 85182 h 719819"/>
              <a:gd name="connsiteX32" fmla="*/ 0 w 718878"/>
              <a:gd name="connsiteY32" fmla="*/ 0 h 719819"/>
              <a:gd name="connsiteX33" fmla="*/ 85182 w 718878"/>
              <a:gd name="connsiteY33" fmla="*/ 0 h 719819"/>
              <a:gd name="connsiteX34" fmla="*/ 85182 w 718878"/>
              <a:gd name="connsiteY34" fmla="*/ 85182 h 719819"/>
              <a:gd name="connsiteX35" fmla="*/ 0 w 718878"/>
              <a:gd name="connsiteY35" fmla="*/ 85182 h 7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8878" h="719819">
                <a:moveTo>
                  <a:pt x="316376" y="634637"/>
                </a:moveTo>
                <a:lnTo>
                  <a:pt x="401558" y="634637"/>
                </a:lnTo>
                <a:lnTo>
                  <a:pt x="401558" y="719819"/>
                </a:lnTo>
                <a:lnTo>
                  <a:pt x="316376" y="719819"/>
                </a:lnTo>
                <a:close/>
                <a:moveTo>
                  <a:pt x="632753" y="634636"/>
                </a:moveTo>
                <a:lnTo>
                  <a:pt x="717935" y="634636"/>
                </a:lnTo>
                <a:lnTo>
                  <a:pt x="717935" y="719818"/>
                </a:lnTo>
                <a:lnTo>
                  <a:pt x="632753" y="719818"/>
                </a:lnTo>
                <a:close/>
                <a:moveTo>
                  <a:pt x="0" y="634636"/>
                </a:moveTo>
                <a:lnTo>
                  <a:pt x="85182" y="634636"/>
                </a:lnTo>
                <a:lnTo>
                  <a:pt x="85182" y="719818"/>
                </a:lnTo>
                <a:lnTo>
                  <a:pt x="0" y="719818"/>
                </a:lnTo>
                <a:close/>
                <a:moveTo>
                  <a:pt x="632756" y="317318"/>
                </a:moveTo>
                <a:lnTo>
                  <a:pt x="717938" y="317318"/>
                </a:lnTo>
                <a:lnTo>
                  <a:pt x="717938" y="402500"/>
                </a:lnTo>
                <a:lnTo>
                  <a:pt x="632756" y="402500"/>
                </a:lnTo>
                <a:close/>
                <a:moveTo>
                  <a:pt x="316378" y="317318"/>
                </a:moveTo>
                <a:lnTo>
                  <a:pt x="401560" y="317318"/>
                </a:lnTo>
                <a:lnTo>
                  <a:pt x="401560" y="402500"/>
                </a:lnTo>
                <a:lnTo>
                  <a:pt x="316378" y="402500"/>
                </a:lnTo>
                <a:close/>
                <a:moveTo>
                  <a:pt x="0" y="317318"/>
                </a:moveTo>
                <a:lnTo>
                  <a:pt x="85182" y="317318"/>
                </a:lnTo>
                <a:lnTo>
                  <a:pt x="85182" y="402500"/>
                </a:lnTo>
                <a:lnTo>
                  <a:pt x="0" y="402500"/>
                </a:lnTo>
                <a:close/>
                <a:moveTo>
                  <a:pt x="633696" y="0"/>
                </a:moveTo>
                <a:lnTo>
                  <a:pt x="718878" y="0"/>
                </a:lnTo>
                <a:lnTo>
                  <a:pt x="718878" y="85182"/>
                </a:lnTo>
                <a:lnTo>
                  <a:pt x="633696" y="85182"/>
                </a:lnTo>
                <a:close/>
                <a:moveTo>
                  <a:pt x="316378" y="0"/>
                </a:moveTo>
                <a:lnTo>
                  <a:pt x="401560" y="0"/>
                </a:lnTo>
                <a:lnTo>
                  <a:pt x="401560" y="85182"/>
                </a:lnTo>
                <a:lnTo>
                  <a:pt x="316378" y="85182"/>
                </a:lnTo>
                <a:close/>
                <a:moveTo>
                  <a:pt x="0" y="0"/>
                </a:moveTo>
                <a:lnTo>
                  <a:pt x="85182" y="0"/>
                </a:lnTo>
                <a:lnTo>
                  <a:pt x="85182" y="85182"/>
                </a:lnTo>
                <a:lnTo>
                  <a:pt x="0" y="85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1" name="平滑3"/>
          <p:cNvGrpSpPr/>
          <p:nvPr/>
        </p:nvGrpSpPr>
        <p:grpSpPr>
          <a:xfrm rot="10800000">
            <a:off x="11399744" y="356238"/>
            <a:ext cx="529308" cy="187772"/>
            <a:chOff x="10592990" y="648401"/>
            <a:chExt cx="937443" cy="403307"/>
          </a:xfrm>
          <a:solidFill>
            <a:schemeClr val="accent2"/>
          </a:solidFill>
        </p:grpSpPr>
        <p:sp>
          <p:nvSpPr>
            <p:cNvPr id="32" name="5"/>
            <p:cNvSpPr/>
            <p:nvPr>
              <p:custDataLst>
                <p:tags r:id="rId2"/>
              </p:custDataLst>
            </p:nvPr>
          </p:nvSpPr>
          <p:spPr>
            <a:xfrm rot="16200000">
              <a:off x="10509650" y="732374"/>
              <a:ext cx="402674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2"/>
            <p:cNvSpPr/>
            <p:nvPr>
              <p:custDataLst>
                <p:tags r:id="rId3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1"/>
            <p:cNvSpPr/>
            <p:nvPr>
              <p:custDataLst>
                <p:tags r:id="rId4"/>
              </p:custDataLst>
            </p:nvPr>
          </p:nvSpPr>
          <p:spPr>
            <a:xfrm rot="16200000">
              <a:off x="10869125" y="731741"/>
              <a:ext cx="402673" cy="23599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Text1"/>
          <p:cNvSpPr txBox="1"/>
          <p:nvPr>
            <p:custDataLst>
              <p:tags r:id="rId5"/>
            </p:custDataLst>
          </p:nvPr>
        </p:nvSpPr>
        <p:spPr>
          <a:xfrm>
            <a:off x="563245" y="485140"/>
            <a:ext cx="10959465" cy="129603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通过</a:t>
            </a: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ReactDOM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全局动态存储</a:t>
            </a: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XML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管理的数据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结构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5" name="Text2"/>
          <p:cNvSpPr txBox="1"/>
          <p:nvPr>
            <p:custDataLst>
              <p:tags r:id="rId6"/>
            </p:custDataLst>
          </p:nvPr>
        </p:nvSpPr>
        <p:spPr>
          <a:xfrm>
            <a:off x="556651" y="1961144"/>
            <a:ext cx="5442892" cy="502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26005" y="2091690"/>
            <a:ext cx="7655560" cy="346329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6487534" y="1158923"/>
            <a:ext cx="5160571" cy="516057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: 形状 10"/>
          <p:cNvSpPr/>
          <p:nvPr/>
        </p:nvSpPr>
        <p:spPr>
          <a:xfrm>
            <a:off x="8027638" y="2426936"/>
            <a:ext cx="4164363" cy="4431064"/>
          </a:xfrm>
          <a:custGeom>
            <a:avLst/>
            <a:gdLst>
              <a:gd name="connsiteX0" fmla="*/ 3840513 w 4164363"/>
              <a:gd name="connsiteY0" fmla="*/ 0 h 4431064"/>
              <a:gd name="connsiteX1" fmla="*/ 4038146 w 4164363"/>
              <a:gd name="connsiteY1" fmla="*/ 4998 h 4431064"/>
              <a:gd name="connsiteX2" fmla="*/ 4164363 w 4164363"/>
              <a:gd name="connsiteY2" fmla="*/ 14595 h 4431064"/>
              <a:gd name="connsiteX3" fmla="*/ 4164363 w 4164363"/>
              <a:gd name="connsiteY3" fmla="*/ 4431064 h 4431064"/>
              <a:gd name="connsiteX4" fmla="*/ 50029 w 4164363"/>
              <a:gd name="connsiteY4" fmla="*/ 4431064 h 4431064"/>
              <a:gd name="connsiteX5" fmla="*/ 19828 w 4164363"/>
              <a:gd name="connsiteY5" fmla="*/ 4233183 h 4431064"/>
              <a:gd name="connsiteX6" fmla="*/ 0 w 4164363"/>
              <a:gd name="connsiteY6" fmla="*/ 3840513 h 4431064"/>
              <a:gd name="connsiteX7" fmla="*/ 3840513 w 4164363"/>
              <a:gd name="connsiteY7" fmla="*/ 0 h 443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4363" h="4431064">
                <a:moveTo>
                  <a:pt x="3840513" y="0"/>
                </a:moveTo>
                <a:cubicBezTo>
                  <a:pt x="3906796" y="0"/>
                  <a:pt x="3972687" y="1679"/>
                  <a:pt x="4038146" y="4998"/>
                </a:cubicBezTo>
                <a:lnTo>
                  <a:pt x="4164363" y="14595"/>
                </a:lnTo>
                <a:lnTo>
                  <a:pt x="4164363" y="4431064"/>
                </a:lnTo>
                <a:lnTo>
                  <a:pt x="50029" y="4431064"/>
                </a:lnTo>
                <a:lnTo>
                  <a:pt x="19828" y="4233183"/>
                </a:lnTo>
                <a:cubicBezTo>
                  <a:pt x="6717" y="4104077"/>
                  <a:pt x="0" y="3973079"/>
                  <a:pt x="0" y="3840513"/>
                </a:cubicBezTo>
                <a:cubicBezTo>
                  <a:pt x="0" y="1719456"/>
                  <a:pt x="1719456" y="0"/>
                  <a:pt x="3840513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7" name="任意多边形: 形状 11"/>
          <p:cNvSpPr/>
          <p:nvPr/>
        </p:nvSpPr>
        <p:spPr>
          <a:xfrm>
            <a:off x="0" y="0"/>
            <a:ext cx="1158924" cy="1158924"/>
          </a:xfrm>
          <a:custGeom>
            <a:avLst/>
            <a:gdLst>
              <a:gd name="connsiteX0" fmla="*/ 0 w 1158924"/>
              <a:gd name="connsiteY0" fmla="*/ 0 h 1158924"/>
              <a:gd name="connsiteX1" fmla="*/ 1158924 w 1158924"/>
              <a:gd name="connsiteY1" fmla="*/ 0 h 1158924"/>
              <a:gd name="connsiteX2" fmla="*/ 0 w 1158924"/>
              <a:gd name="connsiteY2" fmla="*/ 1158924 h 115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924" h="1158924">
                <a:moveTo>
                  <a:pt x="0" y="0"/>
                </a:moveTo>
                <a:lnTo>
                  <a:pt x="1158924" y="0"/>
                </a:lnTo>
                <a:cubicBezTo>
                  <a:pt x="1158924" y="640056"/>
                  <a:pt x="640056" y="1158924"/>
                  <a:pt x="0" y="11589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8" name="Freeform: Shape 25"/>
          <p:cNvSpPr/>
          <p:nvPr>
            <p:custDataLst>
              <p:tags r:id="rId1"/>
            </p:custDataLst>
          </p:nvPr>
        </p:nvSpPr>
        <p:spPr>
          <a:xfrm flipH="1">
            <a:off x="255906" y="6372738"/>
            <a:ext cx="307579" cy="308731"/>
          </a:xfrm>
          <a:custGeom>
            <a:avLst/>
            <a:gdLst>
              <a:gd name="connsiteX0" fmla="*/ 316376 w 718878"/>
              <a:gd name="connsiteY0" fmla="*/ 634637 h 719819"/>
              <a:gd name="connsiteX1" fmla="*/ 401558 w 718878"/>
              <a:gd name="connsiteY1" fmla="*/ 634637 h 719819"/>
              <a:gd name="connsiteX2" fmla="*/ 401558 w 718878"/>
              <a:gd name="connsiteY2" fmla="*/ 719819 h 719819"/>
              <a:gd name="connsiteX3" fmla="*/ 316376 w 718878"/>
              <a:gd name="connsiteY3" fmla="*/ 719819 h 719819"/>
              <a:gd name="connsiteX4" fmla="*/ 632753 w 718878"/>
              <a:gd name="connsiteY4" fmla="*/ 634636 h 719819"/>
              <a:gd name="connsiteX5" fmla="*/ 717935 w 718878"/>
              <a:gd name="connsiteY5" fmla="*/ 634636 h 719819"/>
              <a:gd name="connsiteX6" fmla="*/ 717935 w 718878"/>
              <a:gd name="connsiteY6" fmla="*/ 719818 h 719819"/>
              <a:gd name="connsiteX7" fmla="*/ 632753 w 718878"/>
              <a:gd name="connsiteY7" fmla="*/ 719818 h 719819"/>
              <a:gd name="connsiteX8" fmla="*/ 0 w 718878"/>
              <a:gd name="connsiteY8" fmla="*/ 634636 h 719819"/>
              <a:gd name="connsiteX9" fmla="*/ 85182 w 718878"/>
              <a:gd name="connsiteY9" fmla="*/ 634636 h 719819"/>
              <a:gd name="connsiteX10" fmla="*/ 85182 w 718878"/>
              <a:gd name="connsiteY10" fmla="*/ 719818 h 719819"/>
              <a:gd name="connsiteX11" fmla="*/ 0 w 718878"/>
              <a:gd name="connsiteY11" fmla="*/ 719818 h 719819"/>
              <a:gd name="connsiteX12" fmla="*/ 632756 w 718878"/>
              <a:gd name="connsiteY12" fmla="*/ 317318 h 719819"/>
              <a:gd name="connsiteX13" fmla="*/ 717938 w 718878"/>
              <a:gd name="connsiteY13" fmla="*/ 317318 h 719819"/>
              <a:gd name="connsiteX14" fmla="*/ 717938 w 718878"/>
              <a:gd name="connsiteY14" fmla="*/ 402500 h 719819"/>
              <a:gd name="connsiteX15" fmla="*/ 632756 w 718878"/>
              <a:gd name="connsiteY15" fmla="*/ 402500 h 719819"/>
              <a:gd name="connsiteX16" fmla="*/ 316378 w 718878"/>
              <a:gd name="connsiteY16" fmla="*/ 317318 h 719819"/>
              <a:gd name="connsiteX17" fmla="*/ 401560 w 718878"/>
              <a:gd name="connsiteY17" fmla="*/ 317318 h 719819"/>
              <a:gd name="connsiteX18" fmla="*/ 401560 w 718878"/>
              <a:gd name="connsiteY18" fmla="*/ 402500 h 719819"/>
              <a:gd name="connsiteX19" fmla="*/ 316378 w 718878"/>
              <a:gd name="connsiteY19" fmla="*/ 402500 h 719819"/>
              <a:gd name="connsiteX20" fmla="*/ 0 w 718878"/>
              <a:gd name="connsiteY20" fmla="*/ 317318 h 719819"/>
              <a:gd name="connsiteX21" fmla="*/ 85182 w 718878"/>
              <a:gd name="connsiteY21" fmla="*/ 317318 h 719819"/>
              <a:gd name="connsiteX22" fmla="*/ 85182 w 718878"/>
              <a:gd name="connsiteY22" fmla="*/ 402500 h 719819"/>
              <a:gd name="connsiteX23" fmla="*/ 0 w 718878"/>
              <a:gd name="connsiteY23" fmla="*/ 402500 h 719819"/>
              <a:gd name="connsiteX24" fmla="*/ 633696 w 718878"/>
              <a:gd name="connsiteY24" fmla="*/ 0 h 719819"/>
              <a:gd name="connsiteX25" fmla="*/ 718878 w 718878"/>
              <a:gd name="connsiteY25" fmla="*/ 0 h 719819"/>
              <a:gd name="connsiteX26" fmla="*/ 718878 w 718878"/>
              <a:gd name="connsiteY26" fmla="*/ 85182 h 719819"/>
              <a:gd name="connsiteX27" fmla="*/ 633696 w 718878"/>
              <a:gd name="connsiteY27" fmla="*/ 85182 h 719819"/>
              <a:gd name="connsiteX28" fmla="*/ 316378 w 718878"/>
              <a:gd name="connsiteY28" fmla="*/ 0 h 719819"/>
              <a:gd name="connsiteX29" fmla="*/ 401560 w 718878"/>
              <a:gd name="connsiteY29" fmla="*/ 0 h 719819"/>
              <a:gd name="connsiteX30" fmla="*/ 401560 w 718878"/>
              <a:gd name="connsiteY30" fmla="*/ 85182 h 719819"/>
              <a:gd name="connsiteX31" fmla="*/ 316378 w 718878"/>
              <a:gd name="connsiteY31" fmla="*/ 85182 h 719819"/>
              <a:gd name="connsiteX32" fmla="*/ 0 w 718878"/>
              <a:gd name="connsiteY32" fmla="*/ 0 h 719819"/>
              <a:gd name="connsiteX33" fmla="*/ 85182 w 718878"/>
              <a:gd name="connsiteY33" fmla="*/ 0 h 719819"/>
              <a:gd name="connsiteX34" fmla="*/ 85182 w 718878"/>
              <a:gd name="connsiteY34" fmla="*/ 85182 h 719819"/>
              <a:gd name="connsiteX35" fmla="*/ 0 w 718878"/>
              <a:gd name="connsiteY35" fmla="*/ 85182 h 7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8878" h="719819">
                <a:moveTo>
                  <a:pt x="316376" y="634637"/>
                </a:moveTo>
                <a:lnTo>
                  <a:pt x="401558" y="634637"/>
                </a:lnTo>
                <a:lnTo>
                  <a:pt x="401558" y="719819"/>
                </a:lnTo>
                <a:lnTo>
                  <a:pt x="316376" y="719819"/>
                </a:lnTo>
                <a:close/>
                <a:moveTo>
                  <a:pt x="632753" y="634636"/>
                </a:moveTo>
                <a:lnTo>
                  <a:pt x="717935" y="634636"/>
                </a:lnTo>
                <a:lnTo>
                  <a:pt x="717935" y="719818"/>
                </a:lnTo>
                <a:lnTo>
                  <a:pt x="632753" y="719818"/>
                </a:lnTo>
                <a:close/>
                <a:moveTo>
                  <a:pt x="0" y="634636"/>
                </a:moveTo>
                <a:lnTo>
                  <a:pt x="85182" y="634636"/>
                </a:lnTo>
                <a:lnTo>
                  <a:pt x="85182" y="719818"/>
                </a:lnTo>
                <a:lnTo>
                  <a:pt x="0" y="719818"/>
                </a:lnTo>
                <a:close/>
                <a:moveTo>
                  <a:pt x="632756" y="317318"/>
                </a:moveTo>
                <a:lnTo>
                  <a:pt x="717938" y="317318"/>
                </a:lnTo>
                <a:lnTo>
                  <a:pt x="717938" y="402500"/>
                </a:lnTo>
                <a:lnTo>
                  <a:pt x="632756" y="402500"/>
                </a:lnTo>
                <a:close/>
                <a:moveTo>
                  <a:pt x="316378" y="317318"/>
                </a:moveTo>
                <a:lnTo>
                  <a:pt x="401560" y="317318"/>
                </a:lnTo>
                <a:lnTo>
                  <a:pt x="401560" y="402500"/>
                </a:lnTo>
                <a:lnTo>
                  <a:pt x="316378" y="402500"/>
                </a:lnTo>
                <a:close/>
                <a:moveTo>
                  <a:pt x="0" y="317318"/>
                </a:moveTo>
                <a:lnTo>
                  <a:pt x="85182" y="317318"/>
                </a:lnTo>
                <a:lnTo>
                  <a:pt x="85182" y="402500"/>
                </a:lnTo>
                <a:lnTo>
                  <a:pt x="0" y="402500"/>
                </a:lnTo>
                <a:close/>
                <a:moveTo>
                  <a:pt x="633696" y="0"/>
                </a:moveTo>
                <a:lnTo>
                  <a:pt x="718878" y="0"/>
                </a:lnTo>
                <a:lnTo>
                  <a:pt x="718878" y="85182"/>
                </a:lnTo>
                <a:lnTo>
                  <a:pt x="633696" y="85182"/>
                </a:lnTo>
                <a:close/>
                <a:moveTo>
                  <a:pt x="316378" y="0"/>
                </a:moveTo>
                <a:lnTo>
                  <a:pt x="401560" y="0"/>
                </a:lnTo>
                <a:lnTo>
                  <a:pt x="401560" y="85182"/>
                </a:lnTo>
                <a:lnTo>
                  <a:pt x="316378" y="85182"/>
                </a:lnTo>
                <a:close/>
                <a:moveTo>
                  <a:pt x="0" y="0"/>
                </a:moveTo>
                <a:lnTo>
                  <a:pt x="85182" y="0"/>
                </a:lnTo>
                <a:lnTo>
                  <a:pt x="85182" y="85182"/>
                </a:lnTo>
                <a:lnTo>
                  <a:pt x="0" y="85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1" name="平滑3"/>
          <p:cNvGrpSpPr/>
          <p:nvPr/>
        </p:nvGrpSpPr>
        <p:grpSpPr>
          <a:xfrm rot="10800000">
            <a:off x="11399744" y="356238"/>
            <a:ext cx="529308" cy="187772"/>
            <a:chOff x="10592990" y="648401"/>
            <a:chExt cx="937443" cy="403307"/>
          </a:xfrm>
          <a:solidFill>
            <a:schemeClr val="accent2"/>
          </a:solidFill>
        </p:grpSpPr>
        <p:sp>
          <p:nvSpPr>
            <p:cNvPr id="32" name="5"/>
            <p:cNvSpPr/>
            <p:nvPr>
              <p:custDataLst>
                <p:tags r:id="rId2"/>
              </p:custDataLst>
            </p:nvPr>
          </p:nvSpPr>
          <p:spPr>
            <a:xfrm rot="16200000">
              <a:off x="10509650" y="732374"/>
              <a:ext cx="402674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2"/>
            <p:cNvSpPr/>
            <p:nvPr>
              <p:custDataLst>
                <p:tags r:id="rId3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1"/>
            <p:cNvSpPr/>
            <p:nvPr>
              <p:custDataLst>
                <p:tags r:id="rId4"/>
              </p:custDataLst>
            </p:nvPr>
          </p:nvSpPr>
          <p:spPr>
            <a:xfrm rot="16200000">
              <a:off x="10869125" y="731741"/>
              <a:ext cx="402673" cy="23599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3" name="Text1"/>
          <p:cNvSpPr txBox="1"/>
          <p:nvPr>
            <p:custDataLst>
              <p:tags r:id="rId5"/>
            </p:custDataLst>
          </p:nvPr>
        </p:nvSpPr>
        <p:spPr>
          <a:xfrm>
            <a:off x="563245" y="485140"/>
            <a:ext cx="10959465" cy="129603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通过</a:t>
            </a: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ReactDOM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全局动态存储</a:t>
            </a: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XML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管理的数据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结构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5" name="Text2"/>
          <p:cNvSpPr txBox="1"/>
          <p:nvPr>
            <p:custDataLst>
              <p:tags r:id="rId6"/>
            </p:custDataLst>
          </p:nvPr>
        </p:nvSpPr>
        <p:spPr>
          <a:xfrm>
            <a:off x="556651" y="1961144"/>
            <a:ext cx="5442892" cy="5022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4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57145" y="1960880"/>
            <a:ext cx="6972300" cy="43053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r="26277"/>
          <a:stretch>
            <a:fillRect/>
          </a:stretch>
        </p:blipFill>
        <p:spPr>
          <a:xfrm>
            <a:off x="7848599" y="0"/>
            <a:ext cx="4343401" cy="5403683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3335179" y="6214110"/>
            <a:ext cx="55216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1"/>
          <p:cNvSpPr txBox="1"/>
          <p:nvPr>
            <p:custDataLst>
              <p:tags r:id="rId2"/>
            </p:custDataLst>
          </p:nvPr>
        </p:nvSpPr>
        <p:spPr>
          <a:xfrm>
            <a:off x="3003550" y="5546725"/>
            <a:ext cx="5853430" cy="523875"/>
          </a:xfrm>
          <a:prstGeom prst="rect">
            <a:avLst/>
          </a:prstGeom>
          <a:noFill/>
        </p:spPr>
        <p:txBody>
          <a:bodyPr wrap="square" rtlCol="0" anchor="ctr">
            <a:normAutofit lnSpcReduction="10000"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项目开源在：https://github.com/ryan6073/myBanker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Text3"/>
          <p:cNvSpPr txBox="1"/>
          <p:nvPr>
            <p:custDataLst>
              <p:tags r:id="rId3"/>
            </p:custDataLst>
          </p:nvPr>
        </p:nvSpPr>
        <p:spPr>
          <a:xfrm>
            <a:off x="9641866" y="6070600"/>
            <a:ext cx="2007208" cy="27685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r>
              <a:rPr 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2023/10/14</a:t>
            </a:r>
            <a:endParaRPr lang="en-US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Shape2"/>
          <p:cNvSpPr/>
          <p:nvPr/>
        </p:nvSpPr>
        <p:spPr>
          <a:xfrm>
            <a:off x="0" y="0"/>
            <a:ext cx="7848599" cy="5394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4"/>
          <p:cNvSpPr txBox="1"/>
          <p:nvPr/>
        </p:nvSpPr>
        <p:spPr>
          <a:xfrm>
            <a:off x="735992" y="688670"/>
            <a:ext cx="6376614" cy="27403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en-US" altLang="zh-CN" sz="66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zh-CN" altLang="en-US" sz="66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0"/>
            <a:ext cx="4184385" cy="4996278"/>
          </a:xfrm>
          <a:custGeom>
            <a:avLst/>
            <a:gdLst>
              <a:gd name="connsiteX0" fmla="*/ 0 w 4184385"/>
              <a:gd name="connsiteY0" fmla="*/ 0 h 4996278"/>
              <a:gd name="connsiteX1" fmla="*/ 4027856 w 4184385"/>
              <a:gd name="connsiteY1" fmla="*/ 0 h 4996278"/>
              <a:gd name="connsiteX2" fmla="*/ 4104976 w 4184385"/>
              <a:gd name="connsiteY2" fmla="*/ 299929 h 4996278"/>
              <a:gd name="connsiteX3" fmla="*/ 4184385 w 4184385"/>
              <a:gd name="connsiteY3" fmla="*/ 1087653 h 4996278"/>
              <a:gd name="connsiteX4" fmla="*/ 275760 w 4184385"/>
              <a:gd name="connsiteY4" fmla="*/ 4996278 h 4996278"/>
              <a:gd name="connsiteX5" fmla="*/ 74623 w 4184385"/>
              <a:gd name="connsiteY5" fmla="*/ 4991192 h 4996278"/>
              <a:gd name="connsiteX6" fmla="*/ 0 w 4184385"/>
              <a:gd name="connsiteY6" fmla="*/ 4985518 h 49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385" h="4996278">
                <a:moveTo>
                  <a:pt x="0" y="0"/>
                </a:moveTo>
                <a:lnTo>
                  <a:pt x="4027856" y="0"/>
                </a:lnTo>
                <a:lnTo>
                  <a:pt x="4104976" y="299929"/>
                </a:lnTo>
                <a:cubicBezTo>
                  <a:pt x="4157042" y="554371"/>
                  <a:pt x="4184385" y="817819"/>
                  <a:pt x="4184385" y="1087653"/>
                </a:cubicBezTo>
                <a:cubicBezTo>
                  <a:pt x="4184385" y="3246327"/>
                  <a:pt x="2434434" y="4996278"/>
                  <a:pt x="275760" y="4996278"/>
                </a:cubicBezTo>
                <a:cubicBezTo>
                  <a:pt x="208302" y="4996278"/>
                  <a:pt x="141242" y="4994569"/>
                  <a:pt x="74623" y="4991192"/>
                </a:cubicBezTo>
                <a:lnTo>
                  <a:pt x="0" y="498551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0000"/>
                </a:schemeClr>
              </a:gs>
              <a:gs pos="80000">
                <a:schemeClr val="accent2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11147949" y="-120116"/>
            <a:ext cx="1161894" cy="871220"/>
          </a:xfrm>
          <a:custGeom>
            <a:avLst/>
            <a:gdLst>
              <a:gd name="connsiteX0" fmla="*/ 0 w 1069451"/>
              <a:gd name="connsiteY0" fmla="*/ 0 h 801904"/>
              <a:gd name="connsiteX1" fmla="*/ 1069451 w 1069451"/>
              <a:gd name="connsiteY1" fmla="*/ 0 h 801904"/>
              <a:gd name="connsiteX2" fmla="*/ 1069451 w 1069451"/>
              <a:gd name="connsiteY2" fmla="*/ 792944 h 801904"/>
              <a:gd name="connsiteX3" fmla="*/ 1043252 w 1069451"/>
              <a:gd name="connsiteY3" fmla="*/ 796942 h 801904"/>
              <a:gd name="connsiteX4" fmla="*/ 944992 w 1069451"/>
              <a:gd name="connsiteY4" fmla="*/ 801904 h 801904"/>
              <a:gd name="connsiteX5" fmla="*/ 3483 w 1069451"/>
              <a:gd name="connsiteY5" fmla="*/ 34552 h 80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451" h="801904">
                <a:moveTo>
                  <a:pt x="0" y="0"/>
                </a:moveTo>
                <a:lnTo>
                  <a:pt x="1069451" y="0"/>
                </a:lnTo>
                <a:lnTo>
                  <a:pt x="1069451" y="792944"/>
                </a:lnTo>
                <a:lnTo>
                  <a:pt x="1043252" y="796942"/>
                </a:lnTo>
                <a:cubicBezTo>
                  <a:pt x="1010945" y="800223"/>
                  <a:pt x="978165" y="801904"/>
                  <a:pt x="944992" y="801904"/>
                </a:cubicBezTo>
                <a:cubicBezTo>
                  <a:pt x="480573" y="801904"/>
                  <a:pt x="93096" y="472479"/>
                  <a:pt x="3483" y="34552"/>
                </a:cubicBezTo>
                <a:close/>
              </a:path>
            </a:pathLst>
          </a:custGeom>
          <a:noFill/>
          <a:ln w="254000">
            <a:gradFill>
              <a:gsLst>
                <a:gs pos="82000">
                  <a:schemeClr val="accent1">
                    <a:alpha val="20000"/>
                  </a:schemeClr>
                </a:gs>
                <a:gs pos="0">
                  <a:schemeClr val="accent1">
                    <a:lumMod val="40000"/>
                    <a:lumOff val="60000"/>
                    <a:alpha val="6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457200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任意多边形: 形状 1158"/>
          <p:cNvSpPr/>
          <p:nvPr>
            <p:custDataLst>
              <p:tags r:id="rId2"/>
            </p:custDataLst>
          </p:nvPr>
        </p:nvSpPr>
        <p:spPr>
          <a:xfrm>
            <a:off x="11752580" y="6439535"/>
            <a:ext cx="871220" cy="871220"/>
          </a:xfrm>
          <a:prstGeom prst="donut">
            <a:avLst>
              <a:gd name="adj" fmla="val 0"/>
            </a:avLst>
          </a:prstGeom>
          <a:noFill/>
          <a:ln w="254000">
            <a:gradFill>
              <a:gsLst>
                <a:gs pos="82000">
                  <a:schemeClr val="accent1">
                    <a:alpha val="64000"/>
                  </a:schemeClr>
                </a:gs>
                <a:gs pos="0">
                  <a:schemeClr val="accent1">
                    <a:lumMod val="40000"/>
                    <a:lumOff val="60000"/>
                    <a:alpha val="3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/>
        </p:nvSpPr>
        <p:spPr>
          <a:xfrm>
            <a:off x="737841" y="1209571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</p:grpSp>
      <p:sp>
        <p:nvSpPr>
          <p:cNvPr id="197" name="Text1"/>
          <p:cNvSpPr txBox="1"/>
          <p:nvPr>
            <p:custDataLst>
              <p:tags r:id="rId3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kern="1200" cap="none" spc="0" normalizeH="0" baseline="0" noProof="0" dirty="0">
                <a:solidFill>
                  <a:srgbClr val="23CB97">
                    <a:alpha val="67000"/>
                  </a:srgbClr>
                </a:solidFill>
                <a:latin typeface="Roboto Medium" panose="02000000000000000000"/>
                <a:ea typeface="思源黑体 CN Medium" panose="020B0600000000000000" charset="-122"/>
                <a:cs typeface="+mn-cs"/>
              </a:rPr>
              <a:t>NEXT</a:t>
            </a:r>
            <a:endParaRPr kumimoji="0" lang="zh-CN" altLang="en-US" sz="900" b="0" i="0" kern="1200" cap="none" spc="0" normalizeH="0" baseline="0" noProof="0" dirty="0">
              <a:solidFill>
                <a:srgbClr val="23CB97">
                  <a:alpha val="67000"/>
                </a:srgbClr>
              </a:solidFill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sp>
        <p:nvSpPr>
          <p:cNvPr id="203" name="矩形: 圆顶角 202"/>
          <p:cNvSpPr/>
          <p:nvPr/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sp>
        <p:nvSpPr>
          <p:cNvPr id="27" name="Text2"/>
          <p:cNvSpPr txBox="1"/>
          <p:nvPr>
            <p:custDataLst>
              <p:tags r:id="rId4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R="0" indent="0" algn="ct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成果</a:t>
            </a:r>
            <a:r>
              <a:rPr lang="zh-CN" altLang="en-US" sz="3200" b="1" noProof="0" dirty="0" err="1"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展示</a:t>
            </a:r>
            <a:endParaRPr lang="zh-CN" altLang="en-US" sz="3200" b="1" noProof="0" dirty="0" err="1"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-2147482616" name="图片 -21474826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09420" y="1507490"/>
            <a:ext cx="8623300" cy="43770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0"/>
            <a:ext cx="4184385" cy="4996278"/>
          </a:xfrm>
          <a:custGeom>
            <a:avLst/>
            <a:gdLst>
              <a:gd name="connsiteX0" fmla="*/ 0 w 4184385"/>
              <a:gd name="connsiteY0" fmla="*/ 0 h 4996278"/>
              <a:gd name="connsiteX1" fmla="*/ 4027856 w 4184385"/>
              <a:gd name="connsiteY1" fmla="*/ 0 h 4996278"/>
              <a:gd name="connsiteX2" fmla="*/ 4104976 w 4184385"/>
              <a:gd name="connsiteY2" fmla="*/ 299929 h 4996278"/>
              <a:gd name="connsiteX3" fmla="*/ 4184385 w 4184385"/>
              <a:gd name="connsiteY3" fmla="*/ 1087653 h 4996278"/>
              <a:gd name="connsiteX4" fmla="*/ 275760 w 4184385"/>
              <a:gd name="connsiteY4" fmla="*/ 4996278 h 4996278"/>
              <a:gd name="connsiteX5" fmla="*/ 74623 w 4184385"/>
              <a:gd name="connsiteY5" fmla="*/ 4991192 h 4996278"/>
              <a:gd name="connsiteX6" fmla="*/ 0 w 4184385"/>
              <a:gd name="connsiteY6" fmla="*/ 4985518 h 49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385" h="4996278">
                <a:moveTo>
                  <a:pt x="0" y="0"/>
                </a:moveTo>
                <a:lnTo>
                  <a:pt x="4027856" y="0"/>
                </a:lnTo>
                <a:lnTo>
                  <a:pt x="4104976" y="299929"/>
                </a:lnTo>
                <a:cubicBezTo>
                  <a:pt x="4157042" y="554371"/>
                  <a:pt x="4184385" y="817819"/>
                  <a:pt x="4184385" y="1087653"/>
                </a:cubicBezTo>
                <a:cubicBezTo>
                  <a:pt x="4184385" y="3246327"/>
                  <a:pt x="2434434" y="4996278"/>
                  <a:pt x="275760" y="4996278"/>
                </a:cubicBezTo>
                <a:cubicBezTo>
                  <a:pt x="208302" y="4996278"/>
                  <a:pt x="141242" y="4994569"/>
                  <a:pt x="74623" y="4991192"/>
                </a:cubicBezTo>
                <a:lnTo>
                  <a:pt x="0" y="498551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0000"/>
                </a:schemeClr>
              </a:gs>
              <a:gs pos="80000">
                <a:schemeClr val="accent2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11147949" y="-120116"/>
            <a:ext cx="1161894" cy="871220"/>
          </a:xfrm>
          <a:custGeom>
            <a:avLst/>
            <a:gdLst>
              <a:gd name="connsiteX0" fmla="*/ 0 w 1069451"/>
              <a:gd name="connsiteY0" fmla="*/ 0 h 801904"/>
              <a:gd name="connsiteX1" fmla="*/ 1069451 w 1069451"/>
              <a:gd name="connsiteY1" fmla="*/ 0 h 801904"/>
              <a:gd name="connsiteX2" fmla="*/ 1069451 w 1069451"/>
              <a:gd name="connsiteY2" fmla="*/ 792944 h 801904"/>
              <a:gd name="connsiteX3" fmla="*/ 1043252 w 1069451"/>
              <a:gd name="connsiteY3" fmla="*/ 796942 h 801904"/>
              <a:gd name="connsiteX4" fmla="*/ 944992 w 1069451"/>
              <a:gd name="connsiteY4" fmla="*/ 801904 h 801904"/>
              <a:gd name="connsiteX5" fmla="*/ 3483 w 1069451"/>
              <a:gd name="connsiteY5" fmla="*/ 34552 h 80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451" h="801904">
                <a:moveTo>
                  <a:pt x="0" y="0"/>
                </a:moveTo>
                <a:lnTo>
                  <a:pt x="1069451" y="0"/>
                </a:lnTo>
                <a:lnTo>
                  <a:pt x="1069451" y="792944"/>
                </a:lnTo>
                <a:lnTo>
                  <a:pt x="1043252" y="796942"/>
                </a:lnTo>
                <a:cubicBezTo>
                  <a:pt x="1010945" y="800223"/>
                  <a:pt x="978165" y="801904"/>
                  <a:pt x="944992" y="801904"/>
                </a:cubicBezTo>
                <a:cubicBezTo>
                  <a:pt x="480573" y="801904"/>
                  <a:pt x="93096" y="472479"/>
                  <a:pt x="3483" y="34552"/>
                </a:cubicBezTo>
                <a:close/>
              </a:path>
            </a:pathLst>
          </a:custGeom>
          <a:noFill/>
          <a:ln w="254000">
            <a:gradFill>
              <a:gsLst>
                <a:gs pos="82000">
                  <a:schemeClr val="accent1">
                    <a:alpha val="20000"/>
                  </a:schemeClr>
                </a:gs>
                <a:gs pos="0">
                  <a:schemeClr val="accent1">
                    <a:lumMod val="40000"/>
                    <a:lumOff val="60000"/>
                    <a:alpha val="6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457200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任意多边形: 形状 1158"/>
          <p:cNvSpPr/>
          <p:nvPr>
            <p:custDataLst>
              <p:tags r:id="rId2"/>
            </p:custDataLst>
          </p:nvPr>
        </p:nvSpPr>
        <p:spPr>
          <a:xfrm>
            <a:off x="11752580" y="6439535"/>
            <a:ext cx="871220" cy="871220"/>
          </a:xfrm>
          <a:prstGeom prst="donut">
            <a:avLst>
              <a:gd name="adj" fmla="val 0"/>
            </a:avLst>
          </a:prstGeom>
          <a:noFill/>
          <a:ln w="254000">
            <a:gradFill>
              <a:gsLst>
                <a:gs pos="82000">
                  <a:schemeClr val="accent1">
                    <a:alpha val="64000"/>
                  </a:schemeClr>
                </a:gs>
                <a:gs pos="0">
                  <a:schemeClr val="accent1">
                    <a:lumMod val="40000"/>
                    <a:lumOff val="60000"/>
                    <a:alpha val="3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/>
        </p:nvSpPr>
        <p:spPr>
          <a:xfrm>
            <a:off x="737841" y="1209571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</p:grpSp>
      <p:sp>
        <p:nvSpPr>
          <p:cNvPr id="197" name="Text1"/>
          <p:cNvSpPr txBox="1"/>
          <p:nvPr>
            <p:custDataLst>
              <p:tags r:id="rId3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kern="1200" cap="none" spc="0" normalizeH="0" baseline="0" noProof="0" dirty="0">
                <a:solidFill>
                  <a:srgbClr val="23CB97">
                    <a:alpha val="67000"/>
                  </a:srgbClr>
                </a:solidFill>
                <a:latin typeface="Roboto Medium" panose="02000000000000000000"/>
                <a:ea typeface="思源黑体 CN Medium" panose="020B0600000000000000" charset="-122"/>
                <a:cs typeface="+mn-cs"/>
              </a:rPr>
              <a:t>NEXT</a:t>
            </a:r>
            <a:endParaRPr kumimoji="0" lang="zh-CN" altLang="en-US" sz="900" b="0" i="0" kern="1200" cap="none" spc="0" normalizeH="0" baseline="0" noProof="0" dirty="0">
              <a:solidFill>
                <a:srgbClr val="23CB97">
                  <a:alpha val="67000"/>
                </a:srgbClr>
              </a:solidFill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sp>
        <p:nvSpPr>
          <p:cNvPr id="203" name="矩形: 圆顶角 202"/>
          <p:cNvSpPr/>
          <p:nvPr/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sp>
        <p:nvSpPr>
          <p:cNvPr id="27" name="Text2"/>
          <p:cNvSpPr txBox="1"/>
          <p:nvPr>
            <p:custDataLst>
              <p:tags r:id="rId4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R="0" indent="0" algn="ct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成果</a:t>
            </a:r>
            <a:r>
              <a:rPr lang="zh-CN" altLang="en-US" sz="3200" b="1" noProof="0" dirty="0" err="1"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展示</a:t>
            </a:r>
            <a:endParaRPr lang="zh-CN" altLang="en-US" sz="3200" b="1" noProof="0" dirty="0" err="1"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-2147482615" name="图片 -21474826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59280" y="1507490"/>
            <a:ext cx="8653780" cy="43935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0"/>
            <a:ext cx="4184385" cy="4996278"/>
          </a:xfrm>
          <a:custGeom>
            <a:avLst/>
            <a:gdLst>
              <a:gd name="connsiteX0" fmla="*/ 0 w 4184385"/>
              <a:gd name="connsiteY0" fmla="*/ 0 h 4996278"/>
              <a:gd name="connsiteX1" fmla="*/ 4027856 w 4184385"/>
              <a:gd name="connsiteY1" fmla="*/ 0 h 4996278"/>
              <a:gd name="connsiteX2" fmla="*/ 4104976 w 4184385"/>
              <a:gd name="connsiteY2" fmla="*/ 299929 h 4996278"/>
              <a:gd name="connsiteX3" fmla="*/ 4184385 w 4184385"/>
              <a:gd name="connsiteY3" fmla="*/ 1087653 h 4996278"/>
              <a:gd name="connsiteX4" fmla="*/ 275760 w 4184385"/>
              <a:gd name="connsiteY4" fmla="*/ 4996278 h 4996278"/>
              <a:gd name="connsiteX5" fmla="*/ 74623 w 4184385"/>
              <a:gd name="connsiteY5" fmla="*/ 4991192 h 4996278"/>
              <a:gd name="connsiteX6" fmla="*/ 0 w 4184385"/>
              <a:gd name="connsiteY6" fmla="*/ 4985518 h 49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385" h="4996278">
                <a:moveTo>
                  <a:pt x="0" y="0"/>
                </a:moveTo>
                <a:lnTo>
                  <a:pt x="4027856" y="0"/>
                </a:lnTo>
                <a:lnTo>
                  <a:pt x="4104976" y="299929"/>
                </a:lnTo>
                <a:cubicBezTo>
                  <a:pt x="4157042" y="554371"/>
                  <a:pt x="4184385" y="817819"/>
                  <a:pt x="4184385" y="1087653"/>
                </a:cubicBezTo>
                <a:cubicBezTo>
                  <a:pt x="4184385" y="3246327"/>
                  <a:pt x="2434434" y="4996278"/>
                  <a:pt x="275760" y="4996278"/>
                </a:cubicBezTo>
                <a:cubicBezTo>
                  <a:pt x="208302" y="4996278"/>
                  <a:pt x="141242" y="4994569"/>
                  <a:pt x="74623" y="4991192"/>
                </a:cubicBezTo>
                <a:lnTo>
                  <a:pt x="0" y="498551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0000"/>
                </a:schemeClr>
              </a:gs>
              <a:gs pos="80000">
                <a:schemeClr val="accent2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11147949" y="-120116"/>
            <a:ext cx="1161894" cy="871220"/>
          </a:xfrm>
          <a:custGeom>
            <a:avLst/>
            <a:gdLst>
              <a:gd name="connsiteX0" fmla="*/ 0 w 1069451"/>
              <a:gd name="connsiteY0" fmla="*/ 0 h 801904"/>
              <a:gd name="connsiteX1" fmla="*/ 1069451 w 1069451"/>
              <a:gd name="connsiteY1" fmla="*/ 0 h 801904"/>
              <a:gd name="connsiteX2" fmla="*/ 1069451 w 1069451"/>
              <a:gd name="connsiteY2" fmla="*/ 792944 h 801904"/>
              <a:gd name="connsiteX3" fmla="*/ 1043252 w 1069451"/>
              <a:gd name="connsiteY3" fmla="*/ 796942 h 801904"/>
              <a:gd name="connsiteX4" fmla="*/ 944992 w 1069451"/>
              <a:gd name="connsiteY4" fmla="*/ 801904 h 801904"/>
              <a:gd name="connsiteX5" fmla="*/ 3483 w 1069451"/>
              <a:gd name="connsiteY5" fmla="*/ 34552 h 80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451" h="801904">
                <a:moveTo>
                  <a:pt x="0" y="0"/>
                </a:moveTo>
                <a:lnTo>
                  <a:pt x="1069451" y="0"/>
                </a:lnTo>
                <a:lnTo>
                  <a:pt x="1069451" y="792944"/>
                </a:lnTo>
                <a:lnTo>
                  <a:pt x="1043252" y="796942"/>
                </a:lnTo>
                <a:cubicBezTo>
                  <a:pt x="1010945" y="800223"/>
                  <a:pt x="978165" y="801904"/>
                  <a:pt x="944992" y="801904"/>
                </a:cubicBezTo>
                <a:cubicBezTo>
                  <a:pt x="480573" y="801904"/>
                  <a:pt x="93096" y="472479"/>
                  <a:pt x="3483" y="34552"/>
                </a:cubicBezTo>
                <a:close/>
              </a:path>
            </a:pathLst>
          </a:custGeom>
          <a:noFill/>
          <a:ln w="254000">
            <a:gradFill>
              <a:gsLst>
                <a:gs pos="82000">
                  <a:schemeClr val="accent1">
                    <a:alpha val="20000"/>
                  </a:schemeClr>
                </a:gs>
                <a:gs pos="0">
                  <a:schemeClr val="accent1">
                    <a:lumMod val="40000"/>
                    <a:lumOff val="60000"/>
                    <a:alpha val="6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457200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4" name="任意多边形: 形状 1158"/>
          <p:cNvSpPr/>
          <p:nvPr>
            <p:custDataLst>
              <p:tags r:id="rId2"/>
            </p:custDataLst>
          </p:nvPr>
        </p:nvSpPr>
        <p:spPr>
          <a:xfrm>
            <a:off x="11752580" y="6439535"/>
            <a:ext cx="871220" cy="871220"/>
          </a:xfrm>
          <a:prstGeom prst="donut">
            <a:avLst>
              <a:gd name="adj" fmla="val 0"/>
            </a:avLst>
          </a:prstGeom>
          <a:noFill/>
          <a:ln w="254000">
            <a:gradFill>
              <a:gsLst>
                <a:gs pos="82000">
                  <a:schemeClr val="accent1">
                    <a:alpha val="64000"/>
                  </a:schemeClr>
                </a:gs>
                <a:gs pos="0">
                  <a:schemeClr val="accent1">
                    <a:lumMod val="40000"/>
                    <a:lumOff val="60000"/>
                    <a:alpha val="3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852185" y="1507713"/>
            <a:ext cx="10716318" cy="4895689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/>
          <p:cNvSpPr/>
          <p:nvPr/>
        </p:nvSpPr>
        <p:spPr>
          <a:xfrm>
            <a:off x="737841" y="1209571"/>
            <a:ext cx="10716318" cy="5081133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grpSp>
        <p:nvGrpSpPr>
          <p:cNvPr id="189" name="组合 188"/>
          <p:cNvGrpSpPr/>
          <p:nvPr/>
        </p:nvGrpSpPr>
        <p:grpSpPr>
          <a:xfrm rot="5400000">
            <a:off x="11099167" y="1487838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190" name="椭圆 1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1" name="椭圆 1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2" name="椭圆 1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</p:grpSp>
      <p:grpSp>
        <p:nvGrpSpPr>
          <p:cNvPr id="193" name="组合 192"/>
          <p:cNvGrpSpPr/>
          <p:nvPr/>
        </p:nvGrpSpPr>
        <p:grpSpPr>
          <a:xfrm>
            <a:off x="11045499" y="6077802"/>
            <a:ext cx="168594" cy="65583"/>
            <a:chOff x="5656049" y="3127606"/>
            <a:chExt cx="240897" cy="93709"/>
          </a:xfrm>
        </p:grpSpPr>
        <p:sp>
          <p:nvSpPr>
            <p:cNvPr id="194" name="L 形 1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5" name="L 形 1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  <p:sp>
          <p:nvSpPr>
            <p:cNvPr id="196" name="L 形 1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 panose="02000000000000000000"/>
                <a:ea typeface="思源黑体 CN Medium" panose="020B0600000000000000" charset="-122"/>
                <a:cs typeface="+mn-cs"/>
              </a:endParaRPr>
            </a:p>
          </p:txBody>
        </p:sp>
      </p:grpSp>
      <p:sp>
        <p:nvSpPr>
          <p:cNvPr id="197" name="Text1"/>
          <p:cNvSpPr txBox="1"/>
          <p:nvPr>
            <p:custDataLst>
              <p:tags r:id="rId3"/>
            </p:custDataLst>
          </p:nvPr>
        </p:nvSpPr>
        <p:spPr>
          <a:xfrm>
            <a:off x="10750595" y="6045587"/>
            <a:ext cx="286938" cy="138499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kern="1200" cap="none" spc="0" normalizeH="0" baseline="0" noProof="0" dirty="0">
                <a:solidFill>
                  <a:srgbClr val="23CB97">
                    <a:alpha val="67000"/>
                  </a:srgbClr>
                </a:solidFill>
                <a:latin typeface="Roboto Medium" panose="02000000000000000000"/>
                <a:ea typeface="思源黑体 CN Medium" panose="020B0600000000000000" charset="-122"/>
                <a:cs typeface="+mn-cs"/>
              </a:rPr>
              <a:t>NEXT</a:t>
            </a:r>
            <a:endParaRPr kumimoji="0" lang="zh-CN" altLang="en-US" sz="900" b="0" i="0" kern="1200" cap="none" spc="0" normalizeH="0" baseline="0" noProof="0" dirty="0">
              <a:solidFill>
                <a:srgbClr val="23CB97">
                  <a:alpha val="67000"/>
                </a:srgbClr>
              </a:solidFill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sp>
        <p:nvSpPr>
          <p:cNvPr id="203" name="矩形: 圆顶角 202"/>
          <p:cNvSpPr/>
          <p:nvPr/>
        </p:nvSpPr>
        <p:spPr>
          <a:xfrm rot="10800000">
            <a:off x="1021636" y="1215237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 panose="02000000000000000000"/>
              <a:ea typeface="思源黑体 CN Medium" panose="020B0600000000000000" charset="-122"/>
              <a:cs typeface="+mn-cs"/>
            </a:endParaRPr>
          </a:p>
        </p:txBody>
      </p:sp>
      <p:sp>
        <p:nvSpPr>
          <p:cNvPr id="27" name="Text2"/>
          <p:cNvSpPr txBox="1"/>
          <p:nvPr>
            <p:custDataLst>
              <p:tags r:id="rId4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R="0" indent="0" algn="ctr" defTabSz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成果展示</a:t>
            </a:r>
            <a:endParaRPr lang="zh-CN" altLang="en-US" sz="3200" b="1" noProof="0" dirty="0" err="1"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-2147482614" name="图片 -21474826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19580" y="1507490"/>
            <a:ext cx="8815070" cy="44748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1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6929420" y="3759969"/>
            <a:ext cx="5840963" cy="3448531"/>
          </a:xfrm>
          <a:custGeom>
            <a:avLst/>
            <a:gdLst>
              <a:gd name="connsiteX0" fmla="*/ 4902206 w 5840963"/>
              <a:gd name="connsiteY0" fmla="*/ 0 h 3448531"/>
              <a:gd name="connsiteX1" fmla="*/ 5648764 w 5840963"/>
              <a:gd name="connsiteY1" fmla="*/ 36236 h 3448531"/>
              <a:gd name="connsiteX2" fmla="*/ 5840963 w 5840963"/>
              <a:gd name="connsiteY2" fmla="*/ 58254 h 3448531"/>
              <a:gd name="connsiteX3" fmla="*/ 5840963 w 5840963"/>
              <a:gd name="connsiteY3" fmla="*/ 3448531 h 3448531"/>
              <a:gd name="connsiteX4" fmla="*/ 23198 w 5840963"/>
              <a:gd name="connsiteY4" fmla="*/ 3448531 h 3448531"/>
              <a:gd name="connsiteX5" fmla="*/ 6379 w 5840963"/>
              <a:gd name="connsiteY5" fmla="*/ 3306644 h 3448531"/>
              <a:gd name="connsiteX6" fmla="*/ 0 w 5840963"/>
              <a:gd name="connsiteY6" fmla="*/ 3144812 h 3448531"/>
              <a:gd name="connsiteX7" fmla="*/ 4902206 w 5840963"/>
              <a:gd name="connsiteY7" fmla="*/ 0 h 3448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40963" h="3448531">
                <a:moveTo>
                  <a:pt x="4902206" y="0"/>
                </a:moveTo>
                <a:cubicBezTo>
                  <a:pt x="5156026" y="0"/>
                  <a:pt x="5405341" y="12375"/>
                  <a:pt x="5648764" y="36236"/>
                </a:cubicBezTo>
                <a:lnTo>
                  <a:pt x="5840963" y="58254"/>
                </a:lnTo>
                <a:lnTo>
                  <a:pt x="5840963" y="3448531"/>
                </a:lnTo>
                <a:lnTo>
                  <a:pt x="23198" y="3448531"/>
                </a:lnTo>
                <a:lnTo>
                  <a:pt x="6379" y="3306644"/>
                </a:lnTo>
                <a:cubicBezTo>
                  <a:pt x="2144" y="3253043"/>
                  <a:pt x="0" y="3199088"/>
                  <a:pt x="0" y="3144812"/>
                </a:cubicBezTo>
                <a:cubicBezTo>
                  <a:pt x="0" y="1407980"/>
                  <a:pt x="2194792" y="0"/>
                  <a:pt x="490220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-634" y="0"/>
            <a:ext cx="12192000" cy="68580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1291472" cy="6858000"/>
          </a:xfrm>
          <a:custGeom>
            <a:avLst/>
            <a:gdLst>
              <a:gd name="connsiteX0" fmla="*/ 0 w 1291472"/>
              <a:gd name="connsiteY0" fmla="*/ 0 h 6858000"/>
              <a:gd name="connsiteX1" fmla="*/ 1076222 w 1291472"/>
              <a:gd name="connsiteY1" fmla="*/ 0 h 6858000"/>
              <a:gd name="connsiteX2" fmla="*/ 1291472 w 1291472"/>
              <a:gd name="connsiteY2" fmla="*/ 215250 h 6858000"/>
              <a:gd name="connsiteX3" fmla="*/ 1291472 w 1291472"/>
              <a:gd name="connsiteY3" fmla="*/ 4141315 h 6858000"/>
              <a:gd name="connsiteX4" fmla="*/ 1179378 w 1291472"/>
              <a:gd name="connsiteY4" fmla="*/ 4256180 h 6858000"/>
              <a:gd name="connsiteX5" fmla="*/ 1179378 w 1291472"/>
              <a:gd name="connsiteY5" fmla="*/ 6233063 h 6858000"/>
              <a:gd name="connsiteX6" fmla="*/ 1291472 w 1291472"/>
              <a:gd name="connsiteY6" fmla="*/ 6347927 h 6858000"/>
              <a:gd name="connsiteX7" fmla="*/ 1291472 w 1291472"/>
              <a:gd name="connsiteY7" fmla="*/ 6858000 h 6858000"/>
              <a:gd name="connsiteX8" fmla="*/ 0 w 1291472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1472" h="6858000">
                <a:moveTo>
                  <a:pt x="0" y="0"/>
                </a:moveTo>
                <a:lnTo>
                  <a:pt x="1076222" y="0"/>
                </a:lnTo>
                <a:lnTo>
                  <a:pt x="1291472" y="215250"/>
                </a:lnTo>
                <a:lnTo>
                  <a:pt x="1291472" y="4141315"/>
                </a:lnTo>
                <a:lnTo>
                  <a:pt x="1179378" y="4256180"/>
                </a:lnTo>
                <a:lnTo>
                  <a:pt x="1179378" y="6233063"/>
                </a:lnTo>
                <a:lnTo>
                  <a:pt x="1291472" y="6347927"/>
                </a:lnTo>
                <a:lnTo>
                  <a:pt x="1291472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4">
                  <a:alpha val="85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"/>
          <p:cNvSpPr txBox="1"/>
          <p:nvPr/>
        </p:nvSpPr>
        <p:spPr>
          <a:xfrm>
            <a:off x="141487" y="2447308"/>
            <a:ext cx="861124" cy="1899197"/>
          </a:xfrm>
          <a:prstGeom prst="rect">
            <a:avLst/>
          </a:prstGeom>
          <a:noFill/>
        </p:spPr>
        <p:txBody>
          <a:bodyPr vert="eaVert" wrap="square" rtlCol="0">
            <a:normAutofit lnSpcReduction="10000"/>
          </a:bodyPr>
          <a:lstStyle/>
          <a:p>
            <a:pPr algn="dist"/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48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Text3"/>
          <p:cNvGrpSpPr/>
          <p:nvPr/>
        </p:nvGrpSpPr>
        <p:grpSpPr>
          <a:xfrm>
            <a:off x="2516076" y="1538922"/>
            <a:ext cx="7901481" cy="640467"/>
            <a:chOff x="6105" y="2657"/>
            <a:chExt cx="8945" cy="725"/>
          </a:xfrm>
        </p:grpSpPr>
        <p:sp>
          <p:nvSpPr>
            <p:cNvPr id="10" name="Text1"/>
            <p:cNvSpPr txBox="1"/>
            <p:nvPr>
              <p:custDataLst>
                <p:tags r:id="rId3"/>
              </p:custDataLst>
            </p:nvPr>
          </p:nvSpPr>
          <p:spPr>
            <a:xfrm>
              <a:off x="6863" y="2657"/>
              <a:ext cx="8187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en-US" altLang="zh-CN" dirty="0" err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浅谈JSX-JSX的作用和优点</a:t>
              </a:r>
              <a:endParaRPr lang="en-US" altLang="zh-CN" dirty="0" err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1" name="Text2"/>
            <p:cNvSpPr txBox="1"/>
            <p:nvPr>
              <p:custDataLst>
                <p:tags r:id="rId4"/>
              </p:custDataLst>
            </p:nvPr>
          </p:nvSpPr>
          <p:spPr>
            <a:xfrm>
              <a:off x="6105" y="2708"/>
              <a:ext cx="719" cy="62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 dirty="0"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Text6"/>
          <p:cNvGrpSpPr/>
          <p:nvPr/>
        </p:nvGrpSpPr>
        <p:grpSpPr>
          <a:xfrm>
            <a:off x="2516076" y="2367575"/>
            <a:ext cx="7901481" cy="640467"/>
            <a:chOff x="6105" y="2657"/>
            <a:chExt cx="8945" cy="725"/>
          </a:xfrm>
        </p:grpSpPr>
        <p:sp>
          <p:nvSpPr>
            <p:cNvPr id="13" name="Text4"/>
            <p:cNvSpPr txBox="1"/>
            <p:nvPr>
              <p:custDataLst>
                <p:tags r:id="rId5"/>
              </p:custDataLst>
            </p:nvPr>
          </p:nvSpPr>
          <p:spPr>
            <a:xfrm>
              <a:off x="6863" y="2657"/>
              <a:ext cx="8187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en-US" altLang="zh-CN" dirty="0" err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在React中使用JSX</a:t>
              </a:r>
              <a:endParaRPr lang="en-US" altLang="zh-CN" dirty="0" err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" name="Text5"/>
            <p:cNvSpPr txBox="1"/>
            <p:nvPr>
              <p:custDataLst>
                <p:tags r:id="rId6"/>
              </p:custDataLst>
            </p:nvPr>
          </p:nvSpPr>
          <p:spPr>
            <a:xfrm>
              <a:off x="6105" y="2708"/>
              <a:ext cx="719" cy="62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 dirty="0"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" name="Text9"/>
          <p:cNvGrpSpPr/>
          <p:nvPr/>
        </p:nvGrpSpPr>
        <p:grpSpPr>
          <a:xfrm>
            <a:off x="2516076" y="3196227"/>
            <a:ext cx="7901481" cy="640467"/>
            <a:chOff x="6105" y="2657"/>
            <a:chExt cx="8945" cy="725"/>
          </a:xfrm>
        </p:grpSpPr>
        <p:sp>
          <p:nvSpPr>
            <p:cNvPr id="16" name="Text7"/>
            <p:cNvSpPr txBox="1"/>
            <p:nvPr>
              <p:custDataLst>
                <p:tags r:id="rId7"/>
              </p:custDataLst>
            </p:nvPr>
          </p:nvSpPr>
          <p:spPr>
            <a:xfrm>
              <a:off x="6863" y="2657"/>
              <a:ext cx="8187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en-US" altLang="zh-CN" dirty="0">
                  <a:uFillTx/>
                  <a:latin typeface="微软雅黑" panose="020B0503020204020204" charset="-122"/>
                  <a:ea typeface="微软雅黑" panose="020B0503020204020204" charset="-122"/>
                  <a:cs typeface="字体圈欣意冠黑体" panose="00000500000000000000" charset="-122"/>
                  <a:sym typeface="+mn-lt"/>
                </a:rPr>
                <a:t>JS</a:t>
              </a:r>
              <a:r>
                <a:rPr lang="zh-CN" altLang="en-US" dirty="0">
                  <a:uFillTx/>
                  <a:latin typeface="微软雅黑" panose="020B0503020204020204" charset="-122"/>
                  <a:ea typeface="微软雅黑" panose="020B0503020204020204" charset="-122"/>
                  <a:cs typeface="字体圈欣意冠黑体" panose="00000500000000000000" charset="-122"/>
                  <a:sym typeface="+mn-lt"/>
                </a:rPr>
                <a:t>扩展</a:t>
              </a:r>
              <a:r>
                <a:rPr lang="en-US" altLang="zh-CN" dirty="0">
                  <a:uFillTx/>
                  <a:latin typeface="微软雅黑" panose="020B0503020204020204" charset="-122"/>
                  <a:ea typeface="微软雅黑" panose="020B0503020204020204" charset="-122"/>
                  <a:cs typeface="字体圈欣意冠黑体" panose="00000500000000000000" charset="-122"/>
                  <a:sym typeface="+mn-lt"/>
                </a:rPr>
                <a:t>XML</a:t>
              </a:r>
              <a:r>
                <a:rPr lang="zh-CN" altLang="en-US" dirty="0">
                  <a:uFillTx/>
                  <a:latin typeface="微软雅黑" panose="020B0503020204020204" charset="-122"/>
                  <a:ea typeface="微软雅黑" panose="020B0503020204020204" charset="-122"/>
                  <a:cs typeface="字体圈欣意冠黑体" panose="00000500000000000000" charset="-122"/>
                  <a:sym typeface="+mn-lt"/>
                </a:rPr>
                <a:t>的信息结构化展示</a:t>
              </a:r>
              <a:endParaRPr lang="en-US" altLang="zh-CN" dirty="0" err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7" name="Text8"/>
            <p:cNvSpPr txBox="1"/>
            <p:nvPr>
              <p:custDataLst>
                <p:tags r:id="rId8"/>
              </p:custDataLst>
            </p:nvPr>
          </p:nvSpPr>
          <p:spPr>
            <a:xfrm>
              <a:off x="6105" y="2708"/>
              <a:ext cx="719" cy="62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 dirty="0"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28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rot="16200000">
            <a:off x="9589974" y="3919460"/>
            <a:ext cx="4092098" cy="120864"/>
            <a:chOff x="7606416" y="1550405"/>
            <a:chExt cx="4092098" cy="120864"/>
          </a:xfrm>
        </p:grpSpPr>
        <p:sp>
          <p:nvSpPr>
            <p:cNvPr id="28" name="平行四边形 27"/>
            <p:cNvSpPr/>
            <p:nvPr userDrawn="1">
              <p:custDataLst>
                <p:tags r:id="rId9"/>
              </p:custDataLst>
            </p:nvPr>
          </p:nvSpPr>
          <p:spPr>
            <a:xfrm flipH="1" flipV="1">
              <a:off x="7606416" y="1550405"/>
              <a:ext cx="134420" cy="120864"/>
            </a:xfrm>
            <a:prstGeom prst="parallelogram">
              <a:avLst>
                <a:gd name="adj" fmla="val 64387"/>
              </a:avLst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29" name="平行四边形 28"/>
            <p:cNvSpPr/>
            <p:nvPr userDrawn="1">
              <p:custDataLst>
                <p:tags r:id="rId10"/>
              </p:custDataLst>
            </p:nvPr>
          </p:nvSpPr>
          <p:spPr>
            <a:xfrm flipH="1" flipV="1">
              <a:off x="7742178" y="1550405"/>
              <a:ext cx="134420" cy="120864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alpha val="7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0" name="平行四边形 29"/>
            <p:cNvSpPr/>
            <p:nvPr userDrawn="1">
              <p:custDataLst>
                <p:tags r:id="rId11"/>
              </p:custDataLst>
            </p:nvPr>
          </p:nvSpPr>
          <p:spPr>
            <a:xfrm flipH="1" flipV="1">
              <a:off x="7877939" y="1550405"/>
              <a:ext cx="134420" cy="120864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alpha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sp>
          <p:nvSpPr>
            <p:cNvPr id="31" name="平行四边形 30"/>
            <p:cNvSpPr/>
            <p:nvPr userDrawn="1">
              <p:custDataLst>
                <p:tags r:id="rId12"/>
              </p:custDataLst>
            </p:nvPr>
          </p:nvSpPr>
          <p:spPr>
            <a:xfrm flipH="1" flipV="1">
              <a:off x="8013701" y="1550405"/>
              <a:ext cx="134420" cy="120864"/>
            </a:xfrm>
            <a:prstGeom prst="parallelogram">
              <a:avLst>
                <a:gd name="adj" fmla="val 64387"/>
              </a:avLst>
            </a:prstGeom>
            <a:solidFill>
              <a:schemeClr val="accent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阿里巴巴普惠体" panose="00020600040101010101" pitchFamily="18" charset="-122"/>
              </a:endParaRPr>
            </a:p>
          </p:txBody>
        </p:sp>
        <p:cxnSp>
          <p:nvCxnSpPr>
            <p:cNvPr id="32" name="直接连接符 31"/>
            <p:cNvCxnSpPr/>
            <p:nvPr userDrawn="1">
              <p:custDataLst>
                <p:tags r:id="rId13"/>
              </p:custDataLst>
            </p:nvPr>
          </p:nvCxnSpPr>
          <p:spPr>
            <a:xfrm>
              <a:off x="8166027" y="1554889"/>
              <a:ext cx="353248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5000">
                    <a:schemeClr val="accent1">
                      <a:alpha val="4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959100" y="1866900"/>
            <a:ext cx="627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2959100" y="4406900"/>
            <a:ext cx="6273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1"/>
          <p:cNvSpPr txBox="1"/>
          <p:nvPr>
            <p:custDataLst>
              <p:tags r:id="rId1"/>
            </p:custDataLst>
          </p:nvPr>
        </p:nvSpPr>
        <p:spPr>
          <a:xfrm>
            <a:off x="4385884" y="1866900"/>
            <a:ext cx="7273290" cy="1667776"/>
          </a:xfrm>
          <a:prstGeom prst="rect">
            <a:avLst/>
          </a:prstGeom>
          <a:noFill/>
        </p:spPr>
        <p:txBody>
          <a:bodyPr wrap="square" rtlCol="0" anchor="b" anchorCtr="0">
            <a:normAutofit lnSpcReduction="20000"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l" fontAlgn="ctr"/>
            <a:r>
              <a:rPr lang="zh-CN" altLang="en-US" sz="5400" spc="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字体圈欣意冠黑体" panose="00000500000000000000" charset="-122"/>
                <a:sym typeface="+mn-lt"/>
              </a:rPr>
              <a:t>浅谈JSX-JSX的作用和优点</a:t>
            </a:r>
            <a:endParaRPr lang="zh-CN" altLang="en-US" sz="5400" spc="0" dirty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7" name="Text2"/>
          <p:cNvSpPr txBox="1"/>
          <p:nvPr>
            <p:custDataLst>
              <p:tags r:id="rId2"/>
            </p:custDataLst>
          </p:nvPr>
        </p:nvSpPr>
        <p:spPr>
          <a:xfrm>
            <a:off x="4385732" y="3534387"/>
            <a:ext cx="7273290" cy="87251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sz="1400" dirty="0">
                <a:solidFill>
                  <a:schemeClr val="tx1">
                    <a:alpha val="80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</a:rPr>
              <a:t>Discussion on the Function and Advantages of JSX-JSX</a:t>
            </a:r>
            <a:endParaRPr lang="en-US" sz="1400" dirty="0">
              <a:solidFill>
                <a:schemeClr val="tx1">
                  <a:alpha val="80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</a:endParaRPr>
          </a:p>
        </p:txBody>
      </p:sp>
      <p:sp>
        <p:nvSpPr>
          <p:cNvPr id="8" name="Text3"/>
          <p:cNvSpPr txBox="1"/>
          <p:nvPr>
            <p:custDataLst>
              <p:tags r:id="rId3"/>
            </p:custDataLst>
          </p:nvPr>
        </p:nvSpPr>
        <p:spPr>
          <a:xfrm>
            <a:off x="2202705" y="2214778"/>
            <a:ext cx="1722527" cy="1866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8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装饰"/>
          <p:cNvSpPr txBox="1"/>
          <p:nvPr/>
        </p:nvSpPr>
        <p:spPr>
          <a:xfrm>
            <a:off x="3652302" y="2214778"/>
            <a:ext cx="528447" cy="1866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endParaRPr lang="zh-CN" altLang="en-US" sz="8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6"/>
          <p:cNvSpPr/>
          <p:nvPr/>
        </p:nvSpPr>
        <p:spPr>
          <a:xfrm>
            <a:off x="0" y="0"/>
            <a:ext cx="4184385" cy="4996278"/>
          </a:xfrm>
          <a:custGeom>
            <a:avLst/>
            <a:gdLst>
              <a:gd name="connsiteX0" fmla="*/ 0 w 4184385"/>
              <a:gd name="connsiteY0" fmla="*/ 0 h 4996278"/>
              <a:gd name="connsiteX1" fmla="*/ 4027856 w 4184385"/>
              <a:gd name="connsiteY1" fmla="*/ 0 h 4996278"/>
              <a:gd name="connsiteX2" fmla="*/ 4104976 w 4184385"/>
              <a:gd name="connsiteY2" fmla="*/ 299929 h 4996278"/>
              <a:gd name="connsiteX3" fmla="*/ 4184385 w 4184385"/>
              <a:gd name="connsiteY3" fmla="*/ 1087653 h 4996278"/>
              <a:gd name="connsiteX4" fmla="*/ 275760 w 4184385"/>
              <a:gd name="connsiteY4" fmla="*/ 4996278 h 4996278"/>
              <a:gd name="connsiteX5" fmla="*/ 74623 w 4184385"/>
              <a:gd name="connsiteY5" fmla="*/ 4991192 h 4996278"/>
              <a:gd name="connsiteX6" fmla="*/ 0 w 4184385"/>
              <a:gd name="connsiteY6" fmla="*/ 4985518 h 49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385" h="4996278">
                <a:moveTo>
                  <a:pt x="0" y="0"/>
                </a:moveTo>
                <a:lnTo>
                  <a:pt x="4027856" y="0"/>
                </a:lnTo>
                <a:lnTo>
                  <a:pt x="4104976" y="299929"/>
                </a:lnTo>
                <a:cubicBezTo>
                  <a:pt x="4157042" y="554371"/>
                  <a:pt x="4184385" y="817819"/>
                  <a:pt x="4184385" y="1087653"/>
                </a:cubicBezTo>
                <a:cubicBezTo>
                  <a:pt x="4184385" y="3246327"/>
                  <a:pt x="2434434" y="4996278"/>
                  <a:pt x="275760" y="4996278"/>
                </a:cubicBezTo>
                <a:cubicBezTo>
                  <a:pt x="208302" y="4996278"/>
                  <a:pt x="141242" y="4994569"/>
                  <a:pt x="74623" y="4991192"/>
                </a:cubicBezTo>
                <a:lnTo>
                  <a:pt x="0" y="498551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0000"/>
                </a:schemeClr>
              </a:gs>
              <a:gs pos="80000">
                <a:schemeClr val="accent2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11147949" y="-120116"/>
            <a:ext cx="1161894" cy="871220"/>
          </a:xfrm>
          <a:custGeom>
            <a:avLst/>
            <a:gdLst>
              <a:gd name="connsiteX0" fmla="*/ 0 w 1069451"/>
              <a:gd name="connsiteY0" fmla="*/ 0 h 801904"/>
              <a:gd name="connsiteX1" fmla="*/ 1069451 w 1069451"/>
              <a:gd name="connsiteY1" fmla="*/ 0 h 801904"/>
              <a:gd name="connsiteX2" fmla="*/ 1069451 w 1069451"/>
              <a:gd name="connsiteY2" fmla="*/ 792944 h 801904"/>
              <a:gd name="connsiteX3" fmla="*/ 1043252 w 1069451"/>
              <a:gd name="connsiteY3" fmla="*/ 796942 h 801904"/>
              <a:gd name="connsiteX4" fmla="*/ 944992 w 1069451"/>
              <a:gd name="connsiteY4" fmla="*/ 801904 h 801904"/>
              <a:gd name="connsiteX5" fmla="*/ 3483 w 1069451"/>
              <a:gd name="connsiteY5" fmla="*/ 34552 h 80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9451" h="801904">
                <a:moveTo>
                  <a:pt x="0" y="0"/>
                </a:moveTo>
                <a:lnTo>
                  <a:pt x="1069451" y="0"/>
                </a:lnTo>
                <a:lnTo>
                  <a:pt x="1069451" y="792944"/>
                </a:lnTo>
                <a:lnTo>
                  <a:pt x="1043252" y="796942"/>
                </a:lnTo>
                <a:cubicBezTo>
                  <a:pt x="1010945" y="800223"/>
                  <a:pt x="978165" y="801904"/>
                  <a:pt x="944992" y="801904"/>
                </a:cubicBezTo>
                <a:cubicBezTo>
                  <a:pt x="480573" y="801904"/>
                  <a:pt x="93096" y="472479"/>
                  <a:pt x="3483" y="34552"/>
                </a:cubicBezTo>
                <a:close/>
              </a:path>
            </a:pathLst>
          </a:custGeom>
          <a:noFill/>
          <a:ln w="254000">
            <a:gradFill>
              <a:gsLst>
                <a:gs pos="82000">
                  <a:schemeClr val="accent1">
                    <a:alpha val="20000"/>
                  </a:schemeClr>
                </a:gs>
                <a:gs pos="0">
                  <a:schemeClr val="accent1">
                    <a:lumMod val="40000"/>
                    <a:lumOff val="60000"/>
                    <a:alpha val="64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 defTabSz="457200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lt"/>
            </a:endParaRPr>
          </a:p>
        </p:txBody>
      </p:sp>
      <p:sp>
        <p:nvSpPr>
          <p:cNvPr id="10" name="任意多边形: 形状 1158"/>
          <p:cNvSpPr/>
          <p:nvPr>
            <p:custDataLst>
              <p:tags r:id="rId2"/>
            </p:custDataLst>
          </p:nvPr>
        </p:nvSpPr>
        <p:spPr>
          <a:xfrm>
            <a:off x="11752580" y="6439535"/>
            <a:ext cx="871220" cy="871220"/>
          </a:xfrm>
          <a:prstGeom prst="donut">
            <a:avLst>
              <a:gd name="adj" fmla="val 0"/>
            </a:avLst>
          </a:prstGeom>
          <a:noFill/>
          <a:ln w="254000">
            <a:gradFill>
              <a:gsLst>
                <a:gs pos="82000">
                  <a:schemeClr val="accent1">
                    <a:alpha val="64000"/>
                  </a:schemeClr>
                </a:gs>
                <a:gs pos="0">
                  <a:schemeClr val="accent1">
                    <a:lumMod val="40000"/>
                    <a:lumOff val="60000"/>
                    <a:alpha val="3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3" name="Shape1"/>
          <p:cNvSpPr/>
          <p:nvPr>
            <p:custDataLst>
              <p:tags r:id="rId3"/>
            </p:custDataLst>
          </p:nvPr>
        </p:nvSpPr>
        <p:spPr>
          <a:xfrm>
            <a:off x="6756402" y="435060"/>
            <a:ext cx="4947919" cy="2845658"/>
          </a:xfrm>
          <a:prstGeom prst="roundRect">
            <a:avLst>
              <a:gd name="adj" fmla="val 2298"/>
            </a:avLst>
          </a:prstGeom>
          <a:blipFill rotWithShape="1">
            <a:blip r:embed="rId4"/>
            <a:stretch>
              <a:fillRect/>
            </a:stretch>
          </a:blipFill>
          <a:ln w="259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Shape2"/>
          <p:cNvSpPr/>
          <p:nvPr>
            <p:custDataLst>
              <p:tags r:id="rId5"/>
            </p:custDataLst>
          </p:nvPr>
        </p:nvSpPr>
        <p:spPr>
          <a:xfrm>
            <a:off x="6756401" y="3577282"/>
            <a:ext cx="4947919" cy="2845658"/>
          </a:xfrm>
          <a:prstGeom prst="roundRect">
            <a:avLst>
              <a:gd name="adj" fmla="val 2298"/>
            </a:avLst>
          </a:prstGeom>
          <a:blipFill rotWithShape="1">
            <a:blip r:embed="rId6"/>
            <a:stretch>
              <a:fillRect/>
            </a:stretch>
          </a:blipFill>
          <a:ln w="259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ext1"/>
          <p:cNvSpPr txBox="1"/>
          <p:nvPr>
            <p:custDataLst>
              <p:tags r:id="rId7"/>
            </p:custDataLst>
          </p:nvPr>
        </p:nvSpPr>
        <p:spPr>
          <a:xfrm>
            <a:off x="440881" y="356931"/>
            <a:ext cx="5878181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浅谈JSX-JSX的作用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（</a:t>
            </a: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Javascript XML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）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6" name="Text2"/>
          <p:cNvSpPr txBox="1"/>
          <p:nvPr>
            <p:custDataLst>
              <p:tags r:id="rId8"/>
            </p:custDataLst>
          </p:nvPr>
        </p:nvSpPr>
        <p:spPr>
          <a:xfrm>
            <a:off x="441379" y="1853954"/>
            <a:ext cx="5885760" cy="428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浅谈JSX-JSX的作用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XML（可扩展标记语言）是一种用于存储和传输数据的标记语言。它使用简单的文本格式，并使用标签来描述数据的内容和结构。XML具有可扩展性和可读性的特点，使其在数据交换和存储方面具有广泛的应用。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lang="en-US" altLang="zh-CN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JSX</a:t>
            </a:r>
            <a:r>
              <a:rPr lang="zh-CN" altLang="en-US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是</a:t>
            </a:r>
            <a:r>
              <a:rPr lang="en-US" altLang="zh-CN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JavaScript</a:t>
            </a:r>
            <a:r>
              <a:rPr lang="zh-CN" altLang="en-US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的一个扩展，用于创建用户界面。它使用类似于</a:t>
            </a:r>
            <a:r>
              <a:rPr lang="en-US" altLang="zh-CN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HTML</a:t>
            </a:r>
            <a:r>
              <a:rPr lang="zh-CN" altLang="en-US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的语法，但具有更多的功能和灵活性。</a:t>
            </a:r>
            <a:r>
              <a:rPr lang="en-US" altLang="zh-CN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JSX</a:t>
            </a:r>
            <a:r>
              <a:rPr lang="zh-CN" altLang="en-US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在</a:t>
            </a:r>
            <a:r>
              <a:rPr lang="en-US" altLang="zh-CN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JavaScript</a:t>
            </a:r>
            <a:r>
              <a:rPr lang="zh-CN" altLang="en-US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中引入了类似于</a:t>
            </a:r>
            <a:r>
              <a:rPr lang="en-US" altLang="zh-CN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XML</a:t>
            </a:r>
            <a:r>
              <a:rPr lang="zh-CN" altLang="en-US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的元素和属性，使得在</a:t>
            </a:r>
            <a:r>
              <a:rPr lang="en-US" altLang="zh-CN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JavaScript</a:t>
            </a:r>
            <a:r>
              <a:rPr lang="zh-CN" altLang="en-US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中创建结构化的数据和用户界面成为可能。
通过将</a:t>
            </a:r>
            <a:r>
              <a:rPr lang="en-US" altLang="zh-CN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XML</a:t>
            </a:r>
            <a:r>
              <a:rPr lang="zh-CN" altLang="en-US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的语法与</a:t>
            </a:r>
            <a:r>
              <a:rPr lang="en-US" altLang="zh-CN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JSX</a:t>
            </a:r>
            <a:r>
              <a:rPr lang="zh-CN" altLang="en-US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相结合，我们可以更容易地在</a:t>
            </a:r>
            <a:r>
              <a:rPr lang="en-US" altLang="zh-CN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JavaScript</a:t>
            </a:r>
            <a:r>
              <a:rPr lang="zh-CN" altLang="en-US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中处理和显示结构化的数据。</a:t>
            </a:r>
            <a:r>
              <a:rPr lang="en-US" altLang="zh-CN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JSX</a:t>
            </a:r>
            <a:r>
              <a:rPr lang="zh-CN" altLang="en-US" sz="140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提供了更多的控制和灵活性，使我们能够创建更复杂和动态的用户界面。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另外，JSX还提供了一些方便的语法糖，如条件渲染、列表渲染等，使得我们可以更方便地构建复杂的用户界面。这些语法糖可以使我们的代码更加简洁、易于理解，从而提高开发效率。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41645" y="6264070"/>
            <a:ext cx="1401571" cy="342261"/>
            <a:chOff x="937489" y="5618701"/>
            <a:chExt cx="1401571" cy="342261"/>
          </a:xfrm>
        </p:grpSpPr>
        <p:sp>
          <p:nvSpPr>
            <p:cNvPr id="7" name="Rectangle 9"/>
            <p:cNvSpPr/>
            <p:nvPr/>
          </p:nvSpPr>
          <p:spPr>
            <a:xfrm>
              <a:off x="937489" y="5618701"/>
              <a:ext cx="1401571" cy="342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id-ID">
                <a:sym typeface="+mn-ea"/>
              </a:endParaRPr>
            </a:p>
          </p:txBody>
        </p:sp>
        <p:sp>
          <p:nvSpPr>
            <p:cNvPr id="8" name="装饰文本"/>
            <p:cNvSpPr txBox="1"/>
            <p:nvPr/>
          </p:nvSpPr>
          <p:spPr>
            <a:xfrm>
              <a:off x="1015347" y="5682109"/>
              <a:ext cx="12458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800" spc="400" dirty="0">
                  <a:solidFill>
                    <a:schemeClr val="tx2"/>
                  </a:solidFill>
                  <a:uFillTx/>
                  <a:latin typeface="+mj-ea"/>
                  <a:ea typeface="+mj-ea"/>
                  <a:sym typeface="思源黑体 CN" panose="020B0500000000000000" pitchFamily="34" charset="-122"/>
                </a:rPr>
                <a:t>VIEW MORE</a:t>
              </a:r>
              <a:endParaRPr lang="id-ID" sz="800" spc="400" dirty="0">
                <a:solidFill>
                  <a:schemeClr val="tx2"/>
                </a:solidFill>
                <a:uFillTx/>
                <a:latin typeface="+mj-ea"/>
                <a:ea typeface="+mj-ea"/>
                <a:sym typeface="思源黑体 CN" panose="020B0500000000000000" pitchFamily="34" charset="-122"/>
              </a:endParaRPr>
            </a:p>
          </p:txBody>
        </p:sp>
      </p:grpSp>
      <p:sp>
        <p:nvSpPr>
          <p:cNvPr id="9" name="圆角矩形 8"/>
          <p:cNvSpPr/>
          <p:nvPr>
            <p:custDataLst>
              <p:tags r:id="rId9"/>
            </p:custDataLst>
          </p:nvPr>
        </p:nvSpPr>
        <p:spPr>
          <a:xfrm>
            <a:off x="334645" y="1523365"/>
            <a:ext cx="6099810" cy="4804410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>
          <a:xfrm>
            <a:off x="0" y="0"/>
            <a:ext cx="4184385" cy="4996278"/>
          </a:xfrm>
          <a:custGeom>
            <a:avLst/>
            <a:gdLst>
              <a:gd name="connsiteX0" fmla="*/ 0 w 4184385"/>
              <a:gd name="connsiteY0" fmla="*/ 0 h 4996278"/>
              <a:gd name="connsiteX1" fmla="*/ 4027856 w 4184385"/>
              <a:gd name="connsiteY1" fmla="*/ 0 h 4996278"/>
              <a:gd name="connsiteX2" fmla="*/ 4104976 w 4184385"/>
              <a:gd name="connsiteY2" fmla="*/ 299929 h 4996278"/>
              <a:gd name="connsiteX3" fmla="*/ 4184385 w 4184385"/>
              <a:gd name="connsiteY3" fmla="*/ 1087653 h 4996278"/>
              <a:gd name="connsiteX4" fmla="*/ 275760 w 4184385"/>
              <a:gd name="connsiteY4" fmla="*/ 4996278 h 4996278"/>
              <a:gd name="connsiteX5" fmla="*/ 74623 w 4184385"/>
              <a:gd name="connsiteY5" fmla="*/ 4991192 h 4996278"/>
              <a:gd name="connsiteX6" fmla="*/ 0 w 4184385"/>
              <a:gd name="connsiteY6" fmla="*/ 4985518 h 499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385" h="4996278">
                <a:moveTo>
                  <a:pt x="0" y="0"/>
                </a:moveTo>
                <a:lnTo>
                  <a:pt x="4027856" y="0"/>
                </a:lnTo>
                <a:lnTo>
                  <a:pt x="4104976" y="299929"/>
                </a:lnTo>
                <a:cubicBezTo>
                  <a:pt x="4157042" y="554371"/>
                  <a:pt x="4184385" y="817819"/>
                  <a:pt x="4184385" y="1087653"/>
                </a:cubicBezTo>
                <a:cubicBezTo>
                  <a:pt x="4184385" y="3246327"/>
                  <a:pt x="2434434" y="4996278"/>
                  <a:pt x="275760" y="4996278"/>
                </a:cubicBezTo>
                <a:cubicBezTo>
                  <a:pt x="208302" y="4996278"/>
                  <a:pt x="141242" y="4994569"/>
                  <a:pt x="74623" y="4991192"/>
                </a:cubicBezTo>
                <a:lnTo>
                  <a:pt x="0" y="498551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0000"/>
                </a:schemeClr>
              </a:gs>
              <a:gs pos="80000">
                <a:schemeClr val="accent2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" name="任意多边形: 形状 1158"/>
          <p:cNvSpPr/>
          <p:nvPr>
            <p:custDataLst>
              <p:tags r:id="rId1"/>
            </p:custDataLst>
          </p:nvPr>
        </p:nvSpPr>
        <p:spPr>
          <a:xfrm>
            <a:off x="11752580" y="6439535"/>
            <a:ext cx="871220" cy="871220"/>
          </a:xfrm>
          <a:prstGeom prst="donut">
            <a:avLst>
              <a:gd name="adj" fmla="val 0"/>
            </a:avLst>
          </a:prstGeom>
          <a:noFill/>
          <a:ln w="254000">
            <a:gradFill>
              <a:gsLst>
                <a:gs pos="82000">
                  <a:schemeClr val="accent1">
                    <a:alpha val="64000"/>
                  </a:schemeClr>
                </a:gs>
                <a:gs pos="0">
                  <a:schemeClr val="accent1">
                    <a:lumMod val="40000"/>
                    <a:lumOff val="60000"/>
                    <a:alpha val="3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prstClr val="white"/>
              </a:solidFill>
              <a:latin typeface="Arial" panose="020B0604020202020204"/>
              <a:ea typeface="黑体" panose="02010609060101010101" charset="-122"/>
              <a:cs typeface="+mn-ea"/>
              <a:sym typeface="+mn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12974" y="1174650"/>
            <a:ext cx="11539501" cy="53534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8219" y="1174651"/>
            <a:ext cx="11539592" cy="28955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2"/>
          <p:cNvSpPr txBox="1"/>
          <p:nvPr>
            <p:custDataLst>
              <p:tags r:id="rId2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代码段展示：实时渲染的计数器（状态即</a:t>
            </a:r>
            <a:r>
              <a:rPr lang="zh-CN" altLang="en-US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数据）</a:t>
            </a:r>
            <a:endParaRPr lang="zh-CN" altLang="en-US" sz="3200" b="1" noProof="0" dirty="0" err="1">
              <a:ln>
                <a:noFill/>
              </a:ln>
              <a:effectLst/>
              <a:uLnTx/>
              <a:uFillTx/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135" y="1464310"/>
            <a:ext cx="11534775" cy="50615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slow">
    <p:cover dir="l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6487534" y="1158923"/>
            <a:ext cx="5160571" cy="516057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0" y="6063060"/>
            <a:ext cx="2089678" cy="794940"/>
          </a:xfrm>
          <a:custGeom>
            <a:avLst/>
            <a:gdLst>
              <a:gd name="connsiteX0" fmla="*/ 905725 w 2089678"/>
              <a:gd name="connsiteY0" fmla="*/ 0 h 794940"/>
              <a:gd name="connsiteX1" fmla="*/ 2084767 w 2089678"/>
              <a:gd name="connsiteY1" fmla="*/ 781522 h 794940"/>
              <a:gd name="connsiteX2" fmla="*/ 2089678 w 2089678"/>
              <a:gd name="connsiteY2" fmla="*/ 794940 h 794940"/>
              <a:gd name="connsiteX3" fmla="*/ 0 w 2089678"/>
              <a:gd name="connsiteY3" fmla="*/ 794940 h 794940"/>
              <a:gd name="connsiteX4" fmla="*/ 0 w 2089678"/>
              <a:gd name="connsiteY4" fmla="*/ 375789 h 794940"/>
              <a:gd name="connsiteX5" fmla="*/ 912 w 2089678"/>
              <a:gd name="connsiteY5" fmla="*/ 374786 h 794940"/>
              <a:gd name="connsiteX6" fmla="*/ 905725 w 2089678"/>
              <a:gd name="connsiteY6" fmla="*/ 0 h 79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9678" h="794940">
                <a:moveTo>
                  <a:pt x="905725" y="0"/>
                </a:moveTo>
                <a:cubicBezTo>
                  <a:pt x="1435752" y="0"/>
                  <a:pt x="1890513" y="322254"/>
                  <a:pt x="2084767" y="781522"/>
                </a:cubicBezTo>
                <a:lnTo>
                  <a:pt x="2089678" y="794940"/>
                </a:lnTo>
                <a:lnTo>
                  <a:pt x="0" y="794940"/>
                </a:lnTo>
                <a:lnTo>
                  <a:pt x="0" y="375789"/>
                </a:lnTo>
                <a:lnTo>
                  <a:pt x="912" y="374786"/>
                </a:lnTo>
                <a:cubicBezTo>
                  <a:pt x="232474" y="143224"/>
                  <a:pt x="552374" y="0"/>
                  <a:pt x="905725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>
          <a:xfrm>
            <a:off x="8027638" y="2426936"/>
            <a:ext cx="4164363" cy="4431064"/>
          </a:xfrm>
          <a:custGeom>
            <a:avLst/>
            <a:gdLst>
              <a:gd name="connsiteX0" fmla="*/ 3840513 w 4164363"/>
              <a:gd name="connsiteY0" fmla="*/ 0 h 4431064"/>
              <a:gd name="connsiteX1" fmla="*/ 4038146 w 4164363"/>
              <a:gd name="connsiteY1" fmla="*/ 4998 h 4431064"/>
              <a:gd name="connsiteX2" fmla="*/ 4164363 w 4164363"/>
              <a:gd name="connsiteY2" fmla="*/ 14595 h 4431064"/>
              <a:gd name="connsiteX3" fmla="*/ 4164363 w 4164363"/>
              <a:gd name="connsiteY3" fmla="*/ 4431064 h 4431064"/>
              <a:gd name="connsiteX4" fmla="*/ 50029 w 4164363"/>
              <a:gd name="connsiteY4" fmla="*/ 4431064 h 4431064"/>
              <a:gd name="connsiteX5" fmla="*/ 19828 w 4164363"/>
              <a:gd name="connsiteY5" fmla="*/ 4233183 h 4431064"/>
              <a:gd name="connsiteX6" fmla="*/ 0 w 4164363"/>
              <a:gd name="connsiteY6" fmla="*/ 3840513 h 4431064"/>
              <a:gd name="connsiteX7" fmla="*/ 3840513 w 4164363"/>
              <a:gd name="connsiteY7" fmla="*/ 0 h 443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64363" h="4431064">
                <a:moveTo>
                  <a:pt x="3840513" y="0"/>
                </a:moveTo>
                <a:cubicBezTo>
                  <a:pt x="3906796" y="0"/>
                  <a:pt x="3972687" y="1679"/>
                  <a:pt x="4038146" y="4998"/>
                </a:cubicBezTo>
                <a:lnTo>
                  <a:pt x="4164363" y="14595"/>
                </a:lnTo>
                <a:lnTo>
                  <a:pt x="4164363" y="4431064"/>
                </a:lnTo>
                <a:lnTo>
                  <a:pt x="50029" y="4431064"/>
                </a:lnTo>
                <a:lnTo>
                  <a:pt x="19828" y="4233183"/>
                </a:lnTo>
                <a:cubicBezTo>
                  <a:pt x="6717" y="4104077"/>
                  <a:pt x="0" y="3973079"/>
                  <a:pt x="0" y="3840513"/>
                </a:cubicBezTo>
                <a:cubicBezTo>
                  <a:pt x="0" y="1719456"/>
                  <a:pt x="1719456" y="0"/>
                  <a:pt x="3840513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0" y="0"/>
            <a:ext cx="1158924" cy="1158924"/>
          </a:xfrm>
          <a:custGeom>
            <a:avLst/>
            <a:gdLst>
              <a:gd name="connsiteX0" fmla="*/ 0 w 1158924"/>
              <a:gd name="connsiteY0" fmla="*/ 0 h 1158924"/>
              <a:gd name="connsiteX1" fmla="*/ 1158924 w 1158924"/>
              <a:gd name="connsiteY1" fmla="*/ 0 h 1158924"/>
              <a:gd name="connsiteX2" fmla="*/ 0 w 1158924"/>
              <a:gd name="connsiteY2" fmla="*/ 1158924 h 115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924" h="1158924">
                <a:moveTo>
                  <a:pt x="0" y="0"/>
                </a:moveTo>
                <a:lnTo>
                  <a:pt x="1158924" y="0"/>
                </a:lnTo>
                <a:cubicBezTo>
                  <a:pt x="1158924" y="640056"/>
                  <a:pt x="640056" y="1158924"/>
                  <a:pt x="0" y="11589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!!平滑3"/>
          <p:cNvSpPr/>
          <p:nvPr>
            <p:custDataLst>
              <p:tags r:id="rId1"/>
            </p:custDataLst>
          </p:nvPr>
        </p:nvSpPr>
        <p:spPr>
          <a:xfrm>
            <a:off x="11181144" y="0"/>
            <a:ext cx="835660" cy="835660"/>
          </a:xfrm>
          <a:custGeom>
            <a:avLst/>
            <a:gdLst>
              <a:gd name="connsiteX0" fmla="*/ 0 w 677106"/>
              <a:gd name="connsiteY0" fmla="*/ 0 h 677107"/>
              <a:gd name="connsiteX1" fmla="*/ 677106 w 677106"/>
              <a:gd name="connsiteY1" fmla="*/ 0 h 677107"/>
              <a:gd name="connsiteX2" fmla="*/ 136460 w 677106"/>
              <a:gd name="connsiteY2" fmla="*/ 663351 h 677107"/>
              <a:gd name="connsiteX3" fmla="*/ 0 w 677106"/>
              <a:gd name="connsiteY3" fmla="*/ 677107 h 67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106" h="677107">
                <a:moveTo>
                  <a:pt x="0" y="0"/>
                </a:moveTo>
                <a:lnTo>
                  <a:pt x="677106" y="0"/>
                </a:lnTo>
                <a:cubicBezTo>
                  <a:pt x="677106" y="327212"/>
                  <a:pt x="445006" y="600213"/>
                  <a:pt x="136460" y="663351"/>
                </a:cubicBezTo>
                <a:lnTo>
                  <a:pt x="0" y="67710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4000"/>
                </a:schemeClr>
              </a:gs>
              <a:gs pos="100000">
                <a:schemeClr val="accent1">
                  <a:alpha val="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!!平滑4"/>
          <p:cNvSpPr/>
          <p:nvPr>
            <p:custDataLst>
              <p:tags r:id="rId2"/>
            </p:custDataLst>
          </p:nvPr>
        </p:nvSpPr>
        <p:spPr>
          <a:xfrm>
            <a:off x="6499843" y="3534508"/>
            <a:ext cx="1794510" cy="1794510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63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Shape1"/>
          <p:cNvSpPr/>
          <p:nvPr>
            <p:custDataLst>
              <p:tags r:id="rId3"/>
            </p:custDataLst>
          </p:nvPr>
        </p:nvSpPr>
        <p:spPr>
          <a:xfrm>
            <a:off x="6804660" y="0"/>
            <a:ext cx="4376484" cy="4851400"/>
          </a:xfrm>
          <a:prstGeom prst="donut">
            <a:avLst/>
          </a:prstGeom>
          <a:blipFill rotWithShape="1">
            <a:blip r:embed="rId4"/>
            <a:stretch>
              <a:fillRect/>
            </a:stretch>
          </a:blipFill>
          <a:ln w="27404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1"/>
          <p:cNvSpPr txBox="1"/>
          <p:nvPr>
            <p:custDataLst>
              <p:tags r:id="rId5"/>
            </p:custDataLst>
          </p:nvPr>
        </p:nvSpPr>
        <p:spPr>
          <a:xfrm>
            <a:off x="627324" y="558848"/>
            <a:ext cx="5461807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思源黑体 CN" panose="020B0500000000000000" pitchFamily="34" charset="-122"/>
              </a:rPr>
              <a:t>JSX的语法基础</a:t>
            </a:r>
            <a:endParaRPr lang="en-US" altLang="zh-CN" sz="3200" b="1" noProof="0" dirty="0" err="1">
              <a:ln>
                <a:noFill/>
              </a:ln>
              <a:effectLst/>
              <a:uLnTx/>
              <a:uFillTx/>
              <a:latin typeface="+mj-ea"/>
              <a:ea typeface="+mj-ea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5" name="Text2"/>
          <p:cNvSpPr txBox="1"/>
          <p:nvPr>
            <p:custDataLst>
              <p:tags r:id="rId6"/>
            </p:custDataLst>
          </p:nvPr>
        </p:nvSpPr>
        <p:spPr>
          <a:xfrm>
            <a:off x="627151" y="2055871"/>
            <a:ext cx="5468849" cy="488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 fontScale="90000" lnSpcReduction="20000"/>
          </a:bodyPr>
          <a:lstStyle/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1.JSX的基本语法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JSX是React使用的一种扩展语法，它是在JavaScript代码中嵌入HTML的一种方式。在JSX中，我们使用大括号 `{}` 来定义一个包含JavaScript代码的表达式，这与其他一些编程语言中的多行注释功能类似。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2.JSX中的数据类型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在JSX中，所有的数据类型都被视为文本。这意味着，除了使用JavaScript关键字表示的数据类型之外，任何字符串都可以在JSX中用作HTML标签名或属性名。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3.JSX中的条件和循环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在JSX中，可以使用JavaScript的条件语句和循环语句。例如，`if`语句可以用来判断条件是否为真，而`for`和`while`循环可以用来生成一系列的元素。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4.JSX中的事件处理程序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t" latinLnBrk="0" hangingPunct="1">
              <a:lnSpc>
                <a:spcPct val="130000"/>
              </a:lnSpc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在JSX中，可以通过添加事件处理程序来响应用户交互。这些事件处理程序通常以 `onClick`、`onMouseEnter`等属性名出现，并使用JavaScript函数作为参数传递给它们。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zh-CN" alt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思源黑体 CN" panose="020B0500000000000000" pitchFamily="34" charset="-122"/>
              </a:rPr>
              <a:t>此外，JSX还支持使用类名和方法来定义组件的行为。通过使用类和方法，我们可以创建更复杂的组件，并使用它们来构建更复杂的用户界面。</a:t>
            </a:r>
            <a:endParaRPr kumimoji="0" lang="zh-CN" altLang="en-US" sz="10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ea"/>
              <a:ea typeface="+mj-ea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2" name="圆角矩形 1"/>
          <p:cNvSpPr/>
          <p:nvPr>
            <p:custDataLst>
              <p:tags r:id="rId7"/>
            </p:custDataLst>
          </p:nvPr>
        </p:nvSpPr>
        <p:spPr>
          <a:xfrm>
            <a:off x="560070" y="2056130"/>
            <a:ext cx="5601970" cy="1269365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>
            <p:custDataLst>
              <p:tags r:id="rId8"/>
            </p:custDataLst>
          </p:nvPr>
        </p:nvSpPr>
        <p:spPr>
          <a:xfrm>
            <a:off x="560070" y="3392805"/>
            <a:ext cx="5601970" cy="1000760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9"/>
            </p:custDataLst>
          </p:nvPr>
        </p:nvSpPr>
        <p:spPr>
          <a:xfrm>
            <a:off x="560070" y="4393565"/>
            <a:ext cx="5601970" cy="1000760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>
            <p:custDataLst>
              <p:tags r:id="rId10"/>
            </p:custDataLst>
          </p:nvPr>
        </p:nvSpPr>
        <p:spPr>
          <a:xfrm>
            <a:off x="560070" y="5394325"/>
            <a:ext cx="5601970" cy="1399540"/>
          </a:xfrm>
          <a:prstGeom prst="roundRect">
            <a:avLst/>
          </a:prstGeom>
          <a:solidFill>
            <a:schemeClr val="accent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lu"/>
      </p:transition>
    </mc:Choice>
    <mc:Fallback>
      <p:transition spd="slow">
        <p:cover dir="lu"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YOO_CHATSHAPE_TYPE" val="YOO_CHATSHAPE_NUM"/>
</p:tagLst>
</file>

<file path=ppt/tags/tag101.xml><?xml version="1.0" encoding="utf-8"?>
<p:tagLst xmlns:p="http://schemas.openxmlformats.org/presentationml/2006/main">
  <p:tag name="YOO_CHATPAGE_TYPE" val="YOO_CHATPAGE_CHATPER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  <p:tag name="PA" val="v5.2.12"/>
  <p:tag name="YOO_CHATSHAPE_TYPE" val="YOO_CHATSHAPE_IMAGE"/>
  <p:tag name="TAG_CHATSHAPE_IMAGE_FILE" val="C:\Users\21333\AppData\Roaming\BIYOO\temp\ba92600067494aa4b091f2525786d9ad.png"/>
</p:tagLst>
</file>

<file path=ppt/tags/tag105.xml><?xml version="1.0" encoding="utf-8"?>
<p:tagLst xmlns:p="http://schemas.openxmlformats.org/presentationml/2006/main">
  <p:tag name="KSO_WM_BEAUTIFY_FLAG" val=""/>
  <p:tag name="PA" val="v5.2.12"/>
  <p:tag name="YOO_CHATSHAPE_TYPE" val="YOO_CHATSHAPE_IMAGE"/>
  <p:tag name="TAG_CHATSHAPE_IMAGE_FILE" val="C:\Users\21333\AppData\Roaming\BIYOO\temp\27b141305eb54af89f4317f4c55e32eb.png"/>
  <p:tag name="TAG_CHATSHAPE_IMAGE_URL" val="https://download.yoo-ai.com/copydone/20231013/3c7cea86-697c-11ee-a7e1-fa163e3b0a47.png"/>
</p:tagLst>
</file>

<file path=ppt/tags/tag106.xml><?xml version="1.0" encoding="utf-8"?>
<p:tagLst xmlns:p="http://schemas.openxmlformats.org/presentationml/2006/main">
  <p:tag name="KSO_WM_BEAUTIFY_FLAG" val=""/>
  <p:tag name="YOO_CHATSHAPE_TYPE" val="YOO_CHATSHAPE_TITLE"/>
</p:tagLst>
</file>

<file path=ppt/tags/tag107.xml><?xml version="1.0" encoding="utf-8"?>
<p:tagLst xmlns:p="http://schemas.openxmlformats.org/presentationml/2006/main">
  <p:tag name="KSO_WM_BEAUTIFY_FLAG" val=""/>
  <p:tag name="YOO_CHATSHAPE_TYPE" val="YOO_CHATSHAPE_CONTENT"/>
</p:tagLst>
</file>

<file path=ppt/tags/tag108.xml><?xml version="1.0" encoding="utf-8"?>
<p:tagLst xmlns:p="http://schemas.openxmlformats.org/presentationml/2006/main">
  <p:tag name="YOO_CHAT_DIAGRAM_TYPE" val="YOO_CHAT_DIAGRAM_TEXTSHAPE"/>
  <p:tag name="YOO_CHAT_DIAGRAM_LINKSHAPE" val="6"/>
</p:tagLst>
</file>

<file path=ppt/tags/tag109.xml><?xml version="1.0" encoding="utf-8"?>
<p:tagLst xmlns:p="http://schemas.openxmlformats.org/presentationml/2006/main">
  <p:tag name="TAG_CONTENT_TYPE" val="1标题1内容2图"/>
  <p:tag name="YOO_CHATPAGE_TYPE" val="YOO_CHATPAGE_CONTENT"/>
  <p:tag name="YOO_CHATPPT_CONTEN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  <p:tag name="YOO_CHATSHAPE_TYPE" val="YOO_CHATSHAPE_TITLE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114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.2"/>
  <p:tag name="KSO_WM_UNIT_FILL_FORE_SCHEMECOLOR_INDEX_2_BRIGHTNESS" val="0"/>
  <p:tag name="KSO_WM_UNIT_FILL_FORE_SCHEMECOLOR_INDEX_2" val="8"/>
  <p:tag name="KSO_WM_UNIT_FILL_FORE_SCHEMECOLOR_INDEX_2_POS" val="1"/>
  <p:tag name="KSO_WM_UNIT_FILL_FORE_SCHEMECOLOR_INDEX_2_TRANS" val="0.2"/>
  <p:tag name="KSO_WM_UNIT_FILL_GRADIENT_TYPE" val="0"/>
  <p:tag name="KSO_WM_UNIT_FILL_GRADIENT_ANGLE" val="0"/>
  <p:tag name="KSO_WM_UNIT_FILL_GRADIENT_DIRECTION" val="3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21333\AppData\Roaming\BIYOO\temp\488701af4c6c450598e859309e4dc45d.png"/>
</p:tagLst>
</file>

<file path=ppt/tags/tag117.xml><?xml version="1.0" encoding="utf-8"?>
<p:tagLst xmlns:p="http://schemas.openxmlformats.org/presentationml/2006/main">
  <p:tag name="KSO_WM_BEAUTIFY_FLAG" val=""/>
  <p:tag name="YOO_CHATSHAPE_TYPE" val="YOO_CHATSHAPE_TITLE"/>
</p:tagLst>
</file>

<file path=ppt/tags/tag118.xml><?xml version="1.0" encoding="utf-8"?>
<p:tagLst xmlns:p="http://schemas.openxmlformats.org/presentationml/2006/main">
  <p:tag name="KSO_WM_BEAUTIFY_FLAG" val=""/>
  <p:tag name="YOO_CHATSHAPE_TYPE" val="YOO_CHATSHAPE_CONTENT"/>
</p:tagLst>
</file>

<file path=ppt/tags/tag119.xml><?xml version="1.0" encoding="utf-8"?>
<p:tagLst xmlns:p="http://schemas.openxmlformats.org/presentationml/2006/main">
  <p:tag name="YOO_CHAT_DIAGRAM_TYPE" val="YOO_CHAT_DIAGRAM_TEXTSHAPE"/>
  <p:tag name="YOO_CHAT_DIAGRAM_LINKSHAPE" val="5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YOO_CHAT_DIAGRAM_TYPE" val="YOO_CHAT_DIAGRAM_TEXTSHAPE"/>
  <p:tag name="YOO_CHAT_DIAGRAM_LINKSHAPE" val="5"/>
</p:tagLst>
</file>

<file path=ppt/tags/tag121.xml><?xml version="1.0" encoding="utf-8"?>
<p:tagLst xmlns:p="http://schemas.openxmlformats.org/presentationml/2006/main">
  <p:tag name="YOO_CHAT_DIAGRAM_TYPE" val="YOO_CHAT_DIAGRAM_TEXTSHAPE"/>
  <p:tag name="YOO_CHAT_DIAGRAM_LINKSHAPE" val="5"/>
</p:tagLst>
</file>

<file path=ppt/tags/tag122.xml><?xml version="1.0" encoding="utf-8"?>
<p:tagLst xmlns:p="http://schemas.openxmlformats.org/presentationml/2006/main">
  <p:tag name="YOO_CHAT_DIAGRAM_TYPE" val="YOO_CHAT_DIAGRAM_TEXTSHAPE"/>
  <p:tag name="YOO_CHAT_DIAGRAM_LINKSHAPE" val="5"/>
</p:tagLst>
</file>

<file path=ppt/tags/tag123.xml><?xml version="1.0" encoding="utf-8"?>
<p:tagLst xmlns:p="http://schemas.openxmlformats.org/presentationml/2006/main">
  <p:tag name="TAG_CONTENT_TYPE" val="1标题1内容1图"/>
  <p:tag name="YOO_CHATPAGE_TYPE" val="YOO_CHATPAGE_CONTENT"/>
  <p:tag name="YOO_CHATPPT_CONTENT" val="1"/>
</p:tagLst>
</file>

<file path=ppt/tags/tag124.xml><?xml version="1.0" encoding="utf-8"?>
<p:tagLst xmlns:p="http://schemas.openxmlformats.org/presentationml/2006/main">
  <p:tag name="KSO_WM_BEAUTIFY_FLAG" val=""/>
  <p:tag name="YOO_CHATSHAPE_TYPE" val="YOO_CHATSHAPE_TITLE"/>
</p:tagLst>
</file>

<file path=ppt/tags/tag125.xml><?xml version="1.0" encoding="utf-8"?>
<p:tagLst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126.xml><?xml version="1.0" encoding="utf-8"?>
<p:tagLst xmlns:p="http://schemas.openxmlformats.org/presentationml/2006/main">
  <p:tag name="YOO_CHATSHAPE_TYPE" val="YOO_CHATSHAPE_NUM"/>
</p:tagLst>
</file>

<file path=ppt/tags/tag127.xml><?xml version="1.0" encoding="utf-8"?>
<p:tagLst xmlns:p="http://schemas.openxmlformats.org/presentationml/2006/main">
  <p:tag name="YOO_CHATPAGE_TYPE" val="YOO_CHATPAGE_CHATPER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YOO_CHATSHAPE_TYPE" val="YOO_CHATSHAPE_DECORATION_TEXT"/>
</p:tagLst>
</file>

<file path=ppt/tags/tag131.xml><?xml version="1.0" encoding="utf-8"?>
<p:tagLst xmlns:p="http://schemas.openxmlformats.org/presentationml/2006/main">
  <p:tag name="KSO_WM_BEAUTIFY_FLAG" val=""/>
  <p:tag name="YOO_CHATSHAPE_TYPE" val="YOO_CHATSHAPE_TITLE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YOO_CHATSHAPE_TYPE" val="YOO_CHATSHAPE_DECORATION_TEXT"/>
</p:tagLst>
</file>

<file path=ppt/tags/tag137.xml><?xml version="1.0" encoding="utf-8"?>
<p:tagLst xmlns:p="http://schemas.openxmlformats.org/presentationml/2006/main">
  <p:tag name="KSO_WM_BEAUTIFY_FLAG" val=""/>
  <p:tag name="YOO_CHATSHAPE_TYPE" val="YOO_CHATSHAPE_TITLE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BEAUTIFY_FLAG" val=""/>
  <p:tag name="YOO_CHATSHAPE_TYPE" val="YOO_CHATSHAPE_CONTENT"/>
</p:tagLst>
</file>

<file path=ppt/tags/tag142.xml><?xml version="1.0" encoding="utf-8"?>
<p:tagLst xmlns:p="http://schemas.openxmlformats.org/presentationml/2006/main">
  <p:tag name="KSO_WM_BEAUTIFY_FLAG" val=""/>
  <p:tag name="YOO_CHATSHAPE_TYPE" val="YOO_CHATSHAPE_TITLE"/>
</p:tagLst>
</file>

<file path=ppt/tags/tag143.xml><?xml version="1.0" encoding="utf-8"?>
<p:tagLst xmlns:p="http://schemas.openxmlformats.org/presentationml/2006/main">
  <p:tag name="KSO_WM_BEAUTIFY_FLAG" val=""/>
  <p:tag name="YOO_CHATSHAPE_TYPE" val="YOO_CHATSHAPE_IMAGE"/>
  <p:tag name="TAG_CHATSHAPE_IMAGE_FILE" val="C:\Users\21333\AppData\Roaming\BIYOO\temp\8862385c9c124f85a2098d743db2caa6.png"/>
</p:tagLst>
</file>

<file path=ppt/tags/tag144.xml><?xml version="1.0" encoding="utf-8"?>
<p:tagLst xmlns:p="http://schemas.openxmlformats.org/presentationml/2006/main">
  <p:tag name="TAG_CONTENT_TYPE" val="1标题1内容1图"/>
  <p:tag name="YOO_CHATPAGE_TYPE" val="YOO_CHATPAGE_CONTENT"/>
  <p:tag name="YOO_CHATPPT_CONTENT" val="1"/>
</p:tagLst>
</file>

<file path=ppt/tags/tag145.xml><?xml version="1.0" encoding="utf-8"?>
<p:tagLst xmlns:p="http://schemas.openxmlformats.org/presentationml/2006/main">
  <p:tag name="KSO_WM_BEAUTIFY_FLAG" val=""/>
  <p:tag name="YOO_CHATSHAPE_TYPE" val="YOO_CHATSHAPE_TITLE"/>
</p:tagLst>
</file>

<file path=ppt/tags/tag146.xml><?xml version="1.0" encoding="utf-8"?>
<p:tagLst xmlns:p="http://schemas.openxmlformats.org/presentationml/2006/main">
  <p:tag name="YOO_CHATSHAPE_TYPE" val="YOO_CHATSHAPE_NUM"/>
</p:tagLst>
</file>

<file path=ppt/tags/tag147.xml><?xml version="1.0" encoding="utf-8"?>
<p:tagLst xmlns:p="http://schemas.openxmlformats.org/presentationml/2006/main">
  <p:tag name="YOO_CHATPAGE_TYPE" val="YOO_CHATPAGE_CHATPER"/>
</p:tagLst>
</file>

<file path=ppt/tags/tag148.xml><?xml version="1.0" encoding="utf-8"?>
<p:tagLst xmlns:p="http://schemas.openxmlformats.org/presentationml/2006/main">
  <p:tag name="YOO_CHATSHAPE_TYPE" val="YOO_CHATSHAPE_IMAGE"/>
  <p:tag name="TAG_CHATSHAPE_IMAGE_FILE" val="C:\Users\21333\AppData\Roaming\BIYOO\temp\d42b25b3d224494087e9403fd18d770e.png"/>
</p:tagLst>
</file>

<file path=ppt/tags/tag149.xml><?xml version="1.0" encoding="utf-8"?>
<p:tagLst xmlns:p="http://schemas.openxmlformats.org/presentationml/2006/main">
  <p:tag name="YOO_CHATSHAPE_TYPE" val="YOO_CHATSHAPE_IMAGE"/>
  <p:tag name="TAG_CHATSHAPE_IMAGE_FILE" val="C:\Users\21333\AppData\Roaming\BIYOO\temp\7837c911e08948709dacc89932f89ed3.png"/>
  <p:tag name="TAG_CHATSHAPE_IMAGE_URL" val="https://image.yoojober.com/ppt-illustration/ES/72549191-08f5-11ee-ac07-b42e99e89dc7.png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YOO_CHATSHAPE_TYPE" val="YOO_CHATSHAPE_IMAGE"/>
  <p:tag name="TAG_CHATSHAPE_IMAGE_FILE" val="C:\Users\21333\AppData\Roaming\BIYOO\temp\a4abaf9b68db4c4fb415c8a2f3f716fc.png"/>
  <p:tag name="TAG_CHATSHAPE_IMAGE_URL" val="https://image.yoojober.com/ppt-illustration/ES/653ad65b-08f5-11ee-b3fe-b42e99e89dc7.png"/>
</p:tagLst>
</file>

<file path=ppt/tags/tag151.xml><?xml version="1.0" encoding="utf-8"?>
<p:tagLst xmlns:p="http://schemas.openxmlformats.org/presentationml/2006/main"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52.xml><?xml version="1.0" encoding="utf-8"?>
<p:tagLst xmlns:p="http://schemas.openxmlformats.org/presentationml/2006/main">
  <p:tag name="KSO_WM_BEAUTIFY_FLAG" val=""/>
  <p:tag name="YOO_CHATSHAPE_TYPE" val="YOO_CHATSHAPE_TITLE"/>
</p:tagLst>
</file>

<file path=ppt/tags/tag153.xml><?xml version="1.0" encoding="utf-8"?>
<p:tagLst xmlns:p="http://schemas.openxmlformats.org/presentationml/2006/main">
  <p:tag name="KSO_WM_BEAUTIFY_FLAG" val=""/>
  <p:tag name="YOO_CHATSHAPE_TYPE" val="YOO_CHATSHAPE_CONTENT"/>
</p:tagLst>
</file>

<file path=ppt/tags/tag154.xml><?xml version="1.0" encoding="utf-8"?>
<p:tagLst xmlns:p="http://schemas.openxmlformats.org/presentationml/2006/main">
  <p:tag name="YOO_CHAT_DIAGRAM_TYPE" val="YOO_CHAT_DIAGRAM_TEXTSHAPE"/>
  <p:tag name="YOO_CHAT_DIAGRAM_LINKSHAPE" val="4"/>
</p:tagLst>
</file>

<file path=ppt/tags/tag155.xml><?xml version="1.0" encoding="utf-8"?>
<p:tagLst xmlns:p="http://schemas.openxmlformats.org/presentationml/2006/main">
  <p:tag name="YOO_CHAT_DIAGRAM_TYPE" val="YOO_CHAT_DIAGRAM_TEXTSHAPE"/>
  <p:tag name="YOO_CHAT_DIAGRAM_LINKSHAPE" val="4"/>
</p:tagLst>
</file>

<file path=ppt/tags/tag156.xml><?xml version="1.0" encoding="utf-8"?>
<p:tagLst xmlns:p="http://schemas.openxmlformats.org/presentationml/2006/main">
  <p:tag name="YOO_CHAT_DIAGRAM_TYPE" val="YOO_CHAT_DIAGRAM_TEXTSHAPE"/>
  <p:tag name="YOO_CHAT_DIAGRAM_LINKSHAPE" val="4"/>
</p:tagLst>
</file>

<file path=ppt/tags/tag157.xml><?xml version="1.0" encoding="utf-8"?>
<p:tagLst xmlns:p="http://schemas.openxmlformats.org/presentationml/2006/main">
  <p:tag name="YOO_CHAT_DIAGRAM_TYPE" val="YOO_CHAT_DIAGRAM_TEXTSHAPE"/>
  <p:tag name="YOO_CHAT_DIAGRAM_LINKSHAPE" val="4"/>
</p:tagLst>
</file>

<file path=ppt/tags/tag158.xml><?xml version="1.0" encoding="utf-8"?>
<p:tagLst xmlns:p="http://schemas.openxmlformats.org/presentationml/2006/main">
  <p:tag name="TAG_CONTENT_TYPE" val="1标题1内容3图"/>
  <p:tag name="YOO_CHATPAGE_TYPE" val="YOO_CHATPAGE_CONTENT"/>
  <p:tag name="YOO_CHATPPT_CONTENT" val="1"/>
</p:tagLst>
</file>

<file path=ppt/tags/tag1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  <p:tag name="YOO_CHATSHAPE_TYPE" val="YOO_CHATSHAPE_TITLE"/>
</p:tagLst>
</file>

<file path=ppt/tags/tag164.xml><?xml version="1.0" encoding="utf-8"?>
<p:tagLst xmlns:p="http://schemas.openxmlformats.org/presentationml/2006/main">
  <p:tag name="KSO_WM_BEAUTIFY_FLAG" val=""/>
  <p:tag name="YOO_CHATSHAPE_TYPE" val="YOO_CHATSHAPE_CONTENT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TAG_CONTENT_TYPE" val="1标题1内容1图"/>
  <p:tag name="YOO_CHATPAGE_TYPE" val="YOO_CHATPAGE_CONTENT"/>
  <p:tag name="YOO_CHATPPT_CONTENT" val="1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  <p:tag name="YOO_CHATSHAPE_TYPE" val="YOO_CHATSHAPE_TITLE"/>
</p:tagLst>
</file>

<file path=ppt/tags/tag172.xml><?xml version="1.0" encoding="utf-8"?>
<p:tagLst xmlns:p="http://schemas.openxmlformats.org/presentationml/2006/main">
  <p:tag name="KSO_WM_BEAUTIFY_FLAG" val=""/>
  <p:tag name="YOO_CHATSHAPE_TYPE" val="YOO_CHATSHAPE_CONTENT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TAG_CONTENT_TYPE" val="1标题1内容1图"/>
  <p:tag name="YOO_CHATPAGE_TYPE" val="YOO_CHATPAGE_CONTENT"/>
  <p:tag name="YOO_CHATPPT_CONTENT" val="1"/>
</p:tagLst>
</file>

<file path=ppt/tags/tag17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  <p:tag name="YOO_CHATSHAPE_TYPE" val="YOO_CHATSHAPE_TITLE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  <p:tag name="YOO_CHATSHAPE_TYPE" val="YOO_CHATSHAPE_CONTENT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TAG_CONTENT_TYPE" val="1标题1内容1图"/>
  <p:tag name="YOO_CHATPAGE_TYPE" val="YOO_CHATPAGE_CONTENT"/>
  <p:tag name="YOO_CHATPPT_CONTENT" val="1"/>
</p:tagLst>
</file>

<file path=ppt/tags/tag183.xml><?xml version="1.0" encoding="utf-8"?>
<p:tagLst xmlns:p="http://schemas.openxmlformats.org/presentationml/2006/main">
  <p:tag name="YOO_CHATSHAPE_TYPE" val="YOO_CHATSHAPE_COMPANY"/>
  <p:tag name="YOO_CHATSHAPE_COMPANY" val="BIYOO-CHATPPT TEAM"/>
</p:tagLst>
</file>

<file path=ppt/tags/tag184.xml><?xml version="1.0" encoding="utf-8"?>
<p:tagLst xmlns:p="http://schemas.openxmlformats.org/presentationml/2006/main">
  <p:tag name="YOO_CHATSHAPE_TYPE" val="YOO_CHATSHAPE_DATE"/>
  <p:tag name="YOO_CHATSHAPE_DATE" val="2023/10/13"/>
  <p:tag name="YOO_CHATSHAPE_AUTHOR" val="尤小优6073"/>
</p:tagLst>
</file>

<file path=ppt/tags/tag185.xml><?xml version="1.0" encoding="utf-8"?>
<p:tagLst xmlns:p="http://schemas.openxmlformats.org/presentationml/2006/main">
  <p:tag name="YOO_CHATPAGE_TYPE" val="YOO_CHATPAGE_END"/>
</p:tagLst>
</file>

<file path=ppt/tags/tag186.xml><?xml version="1.0" encoding="utf-8"?>
<p:tagLst xmlns:p="http://schemas.openxmlformats.org/presentationml/2006/main">
  <p:tag name="TAG_COVER_TYPE" val="矢量"/>
  <p:tag name="TAG_COVER_THEME_COLOR" val="通用色系"/>
  <p:tag name="YOO_PPT_THEMETITLE" val="从React中的JSX"/>
  <p:tag name="TAG_PRESENTATION_STYLE" val="科技"/>
  <p:tag name="TAG_CHATPPT_ID" val="bb330c438f1f4d97906d4de4fca458f0"/>
  <p:tag name="YOO_CHATPPT" val="1"/>
  <p:tag name="TAG_CHATPAGE_CATLOG_NUM" val="5"/>
  <p:tag name="commondata" val="eyJoZGlkIjoiMjQ3MzdmMDMxMDFjMjQ4NGI2ZWEzN2M3NzYwOWNjNzIifQ==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YOO_CHATSHAPE_TYPE" val="YOO_CHATSHAPE_DATE"/>
  <p:tag name="YOO_CHATSHAPE_DATE" val="2023/10/13"/>
</p:tagLst>
</file>

<file path=ppt/tags/tag64.xml><?xml version="1.0" encoding="utf-8"?>
<p:tagLst xmlns:p="http://schemas.openxmlformats.org/presentationml/2006/main">
  <p:tag name="TAG_CHATSHAPE_SUBTITLE_TYPE" val="TAG_CHATSHAPE_SUBTITLE_ENGLISH"/>
  <p:tag name="YOO_CHATSHAPE_TYPE" val="YOO_CHATSHAPE_SUBTITLE"/>
</p:tagLst>
</file>

<file path=ppt/tags/tag65.xml><?xml version="1.0" encoding="utf-8"?>
<p:tagLst xmlns:p="http://schemas.openxmlformats.org/presentationml/2006/main">
  <p:tag name="YOO_CHATSHAPE_TYPE" val="YOO_CHATSHAPE_TITLE"/>
</p:tagLst>
</file>

<file path=ppt/tags/tag66.xml><?xml version="1.0" encoding="utf-8"?>
<p:tagLst xmlns:p="http://schemas.openxmlformats.org/presentationml/2006/main">
  <p:tag name="YOO_CHATPAGE_TYPE" val="YOO_CHATPAGE_COVER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YOO_CHATSHAPE_TYPE" val="YOO_CHATSHAPE_DECORATION_TEXT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  <p:tag name="YOO_CHATSHAPE_TYPE" val="YOO_CHATSHAPE_TITLE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YOO_CHATSHAPE_TYPE" val="YOO_CHATSHAPE_DECORATION_TEXT"/>
</p:tagLst>
</file>

<file path=ppt/tags/tag76.xml><?xml version="1.0" encoding="utf-8"?>
<p:tagLst xmlns:p="http://schemas.openxmlformats.org/presentationml/2006/main">
  <p:tag name="KSO_WM_BEAUTIFY_FLAG" val=""/>
  <p:tag name="YOO_CHATSHAPE_TYPE" val="YOO_CHATSHAPE_TITLE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YOO_CHATSHAPE_TYPE" val="YOO_CHATSHAPE_DECORATION_TEXT"/>
</p:tagLst>
</file>

<file path=ppt/tags/tag82.xml><?xml version="1.0" encoding="utf-8"?>
<p:tagLst xmlns:p="http://schemas.openxmlformats.org/presentationml/2006/main">
  <p:tag name="KSO_WM_BEAUTIFY_FLAG" val=""/>
  <p:tag name="YOO_CHATSHAPE_TYPE" val="YOO_CHATSHAPE_TITLE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TAG_CONTENT_TYPE" val="1标题1内容0图"/>
  <p:tag name="YOO_CHATPAGE_TYPE" val="YOO_CHATPAGE_CONTENT"/>
  <p:tag name="YOO_CHATPPT_CONTENT" val="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87.xml><?xml version="1.0" encoding="utf-8"?>
<p:tagLst xmlns:p="http://schemas.openxmlformats.org/presentationml/2006/main">
  <p:tag name="YOO_CHATSHAPE_TYPE" val="YOO_CHATSHAPE_NUM"/>
</p:tagLst>
</file>

<file path=ppt/tags/tag88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89.xml><?xml version="1.0" encoding="utf-8"?>
<p:tagLst xmlns:p="http://schemas.openxmlformats.org/presentationml/2006/main">
  <p:tag name="YOO_CHATSHAPE_TYPE" val="YOO_CHATSHAPE_NUM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91.xml><?xml version="1.0" encoding="utf-8"?>
<p:tagLst xmlns:p="http://schemas.openxmlformats.org/presentationml/2006/main">
  <p:tag name="YOO_CHATSHAPE_TYPE" val="YOO_CHATSHAPE_NUM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YOO_CHATPAGE_TYPE" val="YOO_CHATPAGE_CATLOG"/>
</p:tagLst>
</file>

<file path=ppt/tags/tag98.xml><?xml version="1.0" encoding="utf-8"?>
<p:tagLst xmlns:p="http://schemas.openxmlformats.org/presentationml/2006/main">
  <p:tag name="KSO_WM_BEAUTIFY_FLAG" val=""/>
  <p:tag name="YOO_CHATSHAPE_TYPE" val="YOO_CHATSHAPE_TITLE"/>
</p:tagLst>
</file>

<file path=ppt/tags/tag99.xml><?xml version="1.0" encoding="utf-8"?>
<p:tagLst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heme/theme1.xml><?xml version="1.0" encoding="utf-8"?>
<a:theme xmlns:a="http://schemas.openxmlformats.org/drawingml/2006/main" name="WPS">
  <a:themeElements>
    <a:clrScheme name="1">
      <a:dk1>
        <a:srgbClr val="FFFFFF"/>
      </a:dk1>
      <a:lt1>
        <a:srgbClr val="231200"/>
      </a:lt1>
      <a:dk2>
        <a:srgbClr val="563500"/>
      </a:dk2>
      <a:lt2>
        <a:srgbClr val="FFFBF7"/>
      </a:lt2>
      <a:accent1>
        <a:srgbClr val="FFF23E"/>
      </a:accent1>
      <a:accent2>
        <a:srgbClr val="FFD12F"/>
      </a:accent2>
      <a:accent3>
        <a:srgbClr val="FFAB3B"/>
      </a:accent3>
      <a:accent4>
        <a:srgbClr val="FF792E"/>
      </a:accent4>
      <a:accent5>
        <a:srgbClr val="FF620A"/>
      </a:accent5>
      <a:accent6>
        <a:srgbClr val="E4B72F"/>
      </a:accent6>
      <a:hlink>
        <a:srgbClr val="FFF23E"/>
      </a:hlink>
      <a:folHlink>
        <a:srgbClr val="FFD12F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1831</Words>
  <Application>WPS 演示</Application>
  <PresentationFormat>宽屏</PresentationFormat>
  <Paragraphs>99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微软雅黑</vt:lpstr>
      <vt:lpstr>字体圈欣意冠黑体</vt:lpstr>
      <vt:lpstr>黑体</vt:lpstr>
      <vt:lpstr>阿里巴巴普惠体</vt:lpstr>
      <vt:lpstr>Avenir LT Pro 65 Medium</vt:lpstr>
      <vt:lpstr>Segoe Print</vt:lpstr>
      <vt:lpstr>Inter Medium</vt:lpstr>
      <vt:lpstr>MV Boli</vt:lpstr>
      <vt:lpstr>Open Sans</vt:lpstr>
      <vt:lpstr>Arial</vt:lpstr>
      <vt:lpstr>思源黑体 CN</vt:lpstr>
      <vt:lpstr>Roboto Medium</vt:lpstr>
      <vt:lpstr>思源黑体 CN Medium</vt:lpstr>
      <vt:lpstr>Verdana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21333</dc:creator>
  <cp:lastModifiedBy>相汐</cp:lastModifiedBy>
  <cp:revision>158</cp:revision>
  <dcterms:created xsi:type="dcterms:W3CDTF">2019-06-19T02:08:00Z</dcterms:created>
  <dcterms:modified xsi:type="dcterms:W3CDTF">2023-10-14T00:19:33Z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DFC235E054DC43579E6E749062F7CC95_11</vt:lpwstr>
  </property>
</Properties>
</file>